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notesMasterIdLst>
    <p:notesMasterId r:id="rId53"/>
  </p:notesMasterIdLst>
  <p:sldIdLst>
    <p:sldId id="257" r:id="rId2"/>
    <p:sldId id="258" r:id="rId3"/>
    <p:sldId id="279" r:id="rId4"/>
    <p:sldId id="260" r:id="rId5"/>
    <p:sldId id="281" r:id="rId6"/>
    <p:sldId id="282" r:id="rId7"/>
    <p:sldId id="262" r:id="rId8"/>
    <p:sldId id="295" r:id="rId9"/>
    <p:sldId id="296" r:id="rId10"/>
    <p:sldId id="263" r:id="rId11"/>
    <p:sldId id="271" r:id="rId12"/>
    <p:sldId id="264" r:id="rId13"/>
    <p:sldId id="266" r:id="rId14"/>
    <p:sldId id="269" r:id="rId15"/>
    <p:sldId id="277" r:id="rId16"/>
    <p:sldId id="278" r:id="rId17"/>
    <p:sldId id="303" r:id="rId18"/>
    <p:sldId id="272" r:id="rId19"/>
    <p:sldId id="270" r:id="rId20"/>
    <p:sldId id="274" r:id="rId21"/>
    <p:sldId id="275" r:id="rId22"/>
    <p:sldId id="280" r:id="rId23"/>
    <p:sldId id="294" r:id="rId24"/>
    <p:sldId id="284" r:id="rId25"/>
    <p:sldId id="300" r:id="rId26"/>
    <p:sldId id="292" r:id="rId27"/>
    <p:sldId id="319" r:id="rId28"/>
    <p:sldId id="321" r:id="rId29"/>
    <p:sldId id="290" r:id="rId30"/>
    <p:sldId id="293" r:id="rId31"/>
    <p:sldId id="297" r:id="rId32"/>
    <p:sldId id="298" r:id="rId33"/>
    <p:sldId id="304" r:id="rId34"/>
    <p:sldId id="305" r:id="rId35"/>
    <p:sldId id="287" r:id="rId36"/>
    <p:sldId id="306" r:id="rId37"/>
    <p:sldId id="307" r:id="rId38"/>
    <p:sldId id="308" r:id="rId39"/>
    <p:sldId id="299" r:id="rId40"/>
    <p:sldId id="309" r:id="rId41"/>
    <p:sldId id="311" r:id="rId42"/>
    <p:sldId id="312" r:id="rId43"/>
    <p:sldId id="313" r:id="rId44"/>
    <p:sldId id="314" r:id="rId45"/>
    <p:sldId id="320" r:id="rId46"/>
    <p:sldId id="317" r:id="rId47"/>
    <p:sldId id="316" r:id="rId48"/>
    <p:sldId id="318" r:id="rId49"/>
    <p:sldId id="310" r:id="rId50"/>
    <p:sldId id="301" r:id="rId51"/>
    <p:sldId id="302" r:id="rId52"/>
  </p:sldIdLst>
  <p:sldSz cx="12192000" cy="6858000"/>
  <p:notesSz cx="6858000" cy="9144000"/>
  <p:defaultTextStyle>
    <a:defPPr>
      <a:defRPr lang="en-US"/>
    </a:defPPr>
    <a:lvl1pPr algn="ctr" rtl="0" fontAlgn="base">
      <a:spcBef>
        <a:spcPct val="0"/>
      </a:spcBef>
      <a:spcAft>
        <a:spcPct val="0"/>
      </a:spcAft>
      <a:defRPr sz="2400" kern="1200">
        <a:solidFill>
          <a:schemeClr val="tx1"/>
        </a:solidFill>
        <a:latin typeface="Arial" panose="020B0604020202020204" pitchFamily="34" charset="0"/>
        <a:ea typeface="+mn-ea"/>
        <a:cs typeface="+mn-cs"/>
      </a:defRPr>
    </a:lvl1pPr>
    <a:lvl2pPr marL="457200" algn="ctr"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ctr"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ctr"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ctr"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51BCA4-ABD1-49C9-9080-E8DFCAE8AC2B}" v="454" dt="2026-01-16T13:32:58.1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1368" autoAdjust="0"/>
  </p:normalViewPr>
  <p:slideViewPr>
    <p:cSldViewPr snapToGrid="0">
      <p:cViewPr varScale="1">
        <p:scale>
          <a:sx n="45" d="100"/>
          <a:sy n="45" d="100"/>
        </p:scale>
        <p:origin x="60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sileva, Tsvetina Maya" userId="faca50e2-e6ba-4376-9e51-bf865621a576" providerId="ADAL" clId="{0D51BCA4-ABD1-49C9-9080-E8DFCAE8AC2B}"/>
    <pc:docChg chg="undo custSel addSld delSld modSld sldOrd">
      <pc:chgData name="Vasileva, Tsvetina Maya" userId="faca50e2-e6ba-4376-9e51-bf865621a576" providerId="ADAL" clId="{0D51BCA4-ABD1-49C9-9080-E8DFCAE8AC2B}" dt="2026-01-16T13:33:33.427" v="7267" actId="20577"/>
      <pc:docMkLst>
        <pc:docMk/>
      </pc:docMkLst>
      <pc:sldChg chg="del">
        <pc:chgData name="Vasileva, Tsvetina Maya" userId="faca50e2-e6ba-4376-9e51-bf865621a576" providerId="ADAL" clId="{0D51BCA4-ABD1-49C9-9080-E8DFCAE8AC2B}" dt="2026-01-15T19:31:44.447" v="6154" actId="47"/>
        <pc:sldMkLst>
          <pc:docMk/>
          <pc:sldMk cId="4191116102" sldId="256"/>
        </pc:sldMkLst>
      </pc:sldChg>
      <pc:sldChg chg="addSp modSp mod">
        <pc:chgData name="Vasileva, Tsvetina Maya" userId="faca50e2-e6ba-4376-9e51-bf865621a576" providerId="ADAL" clId="{0D51BCA4-ABD1-49C9-9080-E8DFCAE8AC2B}" dt="2026-01-16T11:40:10.116" v="6926" actId="1076"/>
        <pc:sldMkLst>
          <pc:docMk/>
          <pc:sldMk cId="4075635314" sldId="258"/>
        </pc:sldMkLst>
        <pc:spChg chg="mod">
          <ac:chgData name="Vasileva, Tsvetina Maya" userId="faca50e2-e6ba-4376-9e51-bf865621a576" providerId="ADAL" clId="{0D51BCA4-ABD1-49C9-9080-E8DFCAE8AC2B}" dt="2026-01-16T11:40:10.116" v="6926" actId="1076"/>
          <ac:spMkLst>
            <pc:docMk/>
            <pc:sldMk cId="4075635314" sldId="258"/>
            <ac:spMk id="3" creationId="{5057B926-EADF-CE35-0013-203EFE99F0E8}"/>
          </ac:spMkLst>
        </pc:spChg>
        <pc:picChg chg="add mod">
          <ac:chgData name="Vasileva, Tsvetina Maya" userId="faca50e2-e6ba-4376-9e51-bf865621a576" providerId="ADAL" clId="{0D51BCA4-ABD1-49C9-9080-E8DFCAE8AC2B}" dt="2026-01-16T11:40:03.167" v="6925" actId="1076"/>
          <ac:picMkLst>
            <pc:docMk/>
            <pc:sldMk cId="4075635314" sldId="258"/>
            <ac:picMk id="5" creationId="{CE28133D-9225-033D-0167-6D4633DEA3D2}"/>
          </ac:picMkLst>
        </pc:picChg>
      </pc:sldChg>
      <pc:sldChg chg="modSp mod">
        <pc:chgData name="Vasileva, Tsvetina Maya" userId="faca50e2-e6ba-4376-9e51-bf865621a576" providerId="ADAL" clId="{0D51BCA4-ABD1-49C9-9080-E8DFCAE8AC2B}" dt="2026-01-16T11:42:47.054" v="6967" actId="20577"/>
        <pc:sldMkLst>
          <pc:docMk/>
          <pc:sldMk cId="1739466191" sldId="260"/>
        </pc:sldMkLst>
        <pc:spChg chg="mod">
          <ac:chgData name="Vasileva, Tsvetina Maya" userId="faca50e2-e6ba-4376-9e51-bf865621a576" providerId="ADAL" clId="{0D51BCA4-ABD1-49C9-9080-E8DFCAE8AC2B}" dt="2026-01-11T17:40:51.209" v="3469" actId="1076"/>
          <ac:spMkLst>
            <pc:docMk/>
            <pc:sldMk cId="1739466191" sldId="260"/>
            <ac:spMk id="2" creationId="{93E9448F-56DC-7475-F904-1B6B9BED13AE}"/>
          </ac:spMkLst>
        </pc:spChg>
        <pc:spChg chg="mod">
          <ac:chgData name="Vasileva, Tsvetina Maya" userId="faca50e2-e6ba-4376-9e51-bf865621a576" providerId="ADAL" clId="{0D51BCA4-ABD1-49C9-9080-E8DFCAE8AC2B}" dt="2026-01-16T11:42:47.054" v="6967" actId="20577"/>
          <ac:spMkLst>
            <pc:docMk/>
            <pc:sldMk cId="1739466191" sldId="260"/>
            <ac:spMk id="3" creationId="{8FF8B016-18F5-8FCC-91A3-6094ECD5BDF0}"/>
          </ac:spMkLst>
        </pc:spChg>
      </pc:sldChg>
      <pc:sldChg chg="delSp add del setBg delDesignElem">
        <pc:chgData name="Vasileva, Tsvetina Maya" userId="faca50e2-e6ba-4376-9e51-bf865621a576" providerId="ADAL" clId="{0D51BCA4-ABD1-49C9-9080-E8DFCAE8AC2B}" dt="2025-12-22T17:40:21.563" v="215" actId="47"/>
        <pc:sldMkLst>
          <pc:docMk/>
          <pc:sldMk cId="514760075" sldId="261"/>
        </pc:sldMkLst>
      </pc:sldChg>
      <pc:sldChg chg="modSp add del mod">
        <pc:chgData name="Vasileva, Tsvetina Maya" userId="faca50e2-e6ba-4376-9e51-bf865621a576" providerId="ADAL" clId="{0D51BCA4-ABD1-49C9-9080-E8DFCAE8AC2B}" dt="2025-12-27T09:26:04.214" v="931" actId="47"/>
        <pc:sldMkLst>
          <pc:docMk/>
          <pc:sldMk cId="1022142678" sldId="261"/>
        </pc:sldMkLst>
      </pc:sldChg>
      <pc:sldChg chg="new del">
        <pc:chgData name="Vasileva, Tsvetina Maya" userId="faca50e2-e6ba-4376-9e51-bf865621a576" providerId="ADAL" clId="{0D51BCA4-ABD1-49C9-9080-E8DFCAE8AC2B}" dt="2025-12-22T17:40:12.387" v="212" actId="47"/>
        <pc:sldMkLst>
          <pc:docMk/>
          <pc:sldMk cId="3985480634" sldId="261"/>
        </pc:sldMkLst>
      </pc:sldChg>
      <pc:sldChg chg="addSp delSp modSp add mod">
        <pc:chgData name="Vasileva, Tsvetina Maya" userId="faca50e2-e6ba-4376-9e51-bf865621a576" providerId="ADAL" clId="{0D51BCA4-ABD1-49C9-9080-E8DFCAE8AC2B}" dt="2026-01-16T11:48:21.322" v="7047" actId="20577"/>
        <pc:sldMkLst>
          <pc:docMk/>
          <pc:sldMk cId="2054478877" sldId="262"/>
        </pc:sldMkLst>
        <pc:spChg chg="mod">
          <ac:chgData name="Vasileva, Tsvetina Maya" userId="faca50e2-e6ba-4376-9e51-bf865621a576" providerId="ADAL" clId="{0D51BCA4-ABD1-49C9-9080-E8DFCAE8AC2B}" dt="2026-01-16T09:42:17.378" v="6807" actId="1076"/>
          <ac:spMkLst>
            <pc:docMk/>
            <pc:sldMk cId="2054478877" sldId="262"/>
            <ac:spMk id="2" creationId="{174BCE16-A85E-9CA9-A0AA-60D7CE311DC3}"/>
          </ac:spMkLst>
        </pc:spChg>
        <pc:spChg chg="add mod">
          <ac:chgData name="Vasileva, Tsvetina Maya" userId="faca50e2-e6ba-4376-9e51-bf865621a576" providerId="ADAL" clId="{0D51BCA4-ABD1-49C9-9080-E8DFCAE8AC2B}" dt="2026-01-16T11:48:21.322" v="7047" actId="20577"/>
          <ac:spMkLst>
            <pc:docMk/>
            <pc:sldMk cId="2054478877" sldId="262"/>
            <ac:spMk id="4" creationId="{DCE9FA62-8480-58E4-4FD5-58359161CAD1}"/>
          </ac:spMkLst>
        </pc:spChg>
      </pc:sldChg>
      <pc:sldChg chg="new del">
        <pc:chgData name="Vasileva, Tsvetina Maya" userId="faca50e2-e6ba-4376-9e51-bf865621a576" providerId="ADAL" clId="{0D51BCA4-ABD1-49C9-9080-E8DFCAE8AC2B}" dt="2025-12-24T11:17:46.839" v="258" actId="47"/>
        <pc:sldMkLst>
          <pc:docMk/>
          <pc:sldMk cId="2797053378" sldId="262"/>
        </pc:sldMkLst>
      </pc:sldChg>
      <pc:sldChg chg="addSp delSp modSp add mod ord">
        <pc:chgData name="Vasileva, Tsvetina Maya" userId="faca50e2-e6ba-4376-9e51-bf865621a576" providerId="ADAL" clId="{0D51BCA4-ABD1-49C9-9080-E8DFCAE8AC2B}" dt="2026-01-16T11:50:42.698" v="7079" actId="20577"/>
        <pc:sldMkLst>
          <pc:docMk/>
          <pc:sldMk cId="158841108" sldId="263"/>
        </pc:sldMkLst>
        <pc:spChg chg="mod">
          <ac:chgData name="Vasileva, Tsvetina Maya" userId="faca50e2-e6ba-4376-9e51-bf865621a576" providerId="ADAL" clId="{0D51BCA4-ABD1-49C9-9080-E8DFCAE8AC2B}" dt="2025-12-27T16:03:52.526" v="1246" actId="1076"/>
          <ac:spMkLst>
            <pc:docMk/>
            <pc:sldMk cId="158841108" sldId="263"/>
            <ac:spMk id="2" creationId="{F3E2BADF-826B-6958-2A1D-2FEEF915A15F}"/>
          </ac:spMkLst>
        </pc:spChg>
        <pc:spChg chg="add mod">
          <ac:chgData name="Vasileva, Tsvetina Maya" userId="faca50e2-e6ba-4376-9e51-bf865621a576" providerId="ADAL" clId="{0D51BCA4-ABD1-49C9-9080-E8DFCAE8AC2B}" dt="2026-01-16T11:50:42.698" v="7079" actId="20577"/>
          <ac:spMkLst>
            <pc:docMk/>
            <pc:sldMk cId="158841108" sldId="263"/>
            <ac:spMk id="3" creationId="{5A8D15D6-84C3-1232-84D4-C3A88AF48275}"/>
          </ac:spMkLst>
        </pc:spChg>
      </pc:sldChg>
      <pc:sldChg chg="addSp delSp modSp new del mod">
        <pc:chgData name="Vasileva, Tsvetina Maya" userId="faca50e2-e6ba-4376-9e51-bf865621a576" providerId="ADAL" clId="{0D51BCA4-ABD1-49C9-9080-E8DFCAE8AC2B}" dt="2025-12-24T12:28:53.111" v="925" actId="47"/>
        <pc:sldMkLst>
          <pc:docMk/>
          <pc:sldMk cId="1762649272" sldId="264"/>
        </pc:sldMkLst>
      </pc:sldChg>
      <pc:sldChg chg="addSp modSp add mod">
        <pc:chgData name="Vasileva, Tsvetina Maya" userId="faca50e2-e6ba-4376-9e51-bf865621a576" providerId="ADAL" clId="{0D51BCA4-ABD1-49C9-9080-E8DFCAE8AC2B}" dt="2025-12-24T12:29:09.521" v="930" actId="1076"/>
        <pc:sldMkLst>
          <pc:docMk/>
          <pc:sldMk cId="2408086841" sldId="264"/>
        </pc:sldMkLst>
        <pc:spChg chg="mod">
          <ac:chgData name="Vasileva, Tsvetina Maya" userId="faca50e2-e6ba-4376-9e51-bf865621a576" providerId="ADAL" clId="{0D51BCA4-ABD1-49C9-9080-E8DFCAE8AC2B}" dt="2025-12-24T12:29:05.079" v="928" actId="6549"/>
          <ac:spMkLst>
            <pc:docMk/>
            <pc:sldMk cId="2408086841" sldId="264"/>
            <ac:spMk id="3" creationId="{FF92DC01-E364-FA65-6235-9463C5AC896E}"/>
          </ac:spMkLst>
        </pc:spChg>
        <pc:picChg chg="add mod">
          <ac:chgData name="Vasileva, Tsvetina Maya" userId="faca50e2-e6ba-4376-9e51-bf865621a576" providerId="ADAL" clId="{0D51BCA4-ABD1-49C9-9080-E8DFCAE8AC2B}" dt="2025-12-24T12:29:09.521" v="930" actId="1076"/>
          <ac:picMkLst>
            <pc:docMk/>
            <pc:sldMk cId="2408086841" sldId="264"/>
            <ac:picMk id="4" creationId="{576499E1-BAE2-ED03-E080-27ED8CDFFBF6}"/>
          </ac:picMkLst>
        </pc:picChg>
      </pc:sldChg>
      <pc:sldChg chg="new del">
        <pc:chgData name="Vasileva, Tsvetina Maya" userId="faca50e2-e6ba-4376-9e51-bf865621a576" providerId="ADAL" clId="{0D51BCA4-ABD1-49C9-9080-E8DFCAE8AC2B}" dt="2025-12-27T10:50:08.621" v="952" actId="47"/>
        <pc:sldMkLst>
          <pc:docMk/>
          <pc:sldMk cId="208802092" sldId="265"/>
        </pc:sldMkLst>
      </pc:sldChg>
      <pc:sldChg chg="addSp delSp modSp add mod">
        <pc:chgData name="Vasileva, Tsvetina Maya" userId="faca50e2-e6ba-4376-9e51-bf865621a576" providerId="ADAL" clId="{0D51BCA4-ABD1-49C9-9080-E8DFCAE8AC2B}" dt="2026-01-12T22:48:49.630" v="4050" actId="20577"/>
        <pc:sldMkLst>
          <pc:docMk/>
          <pc:sldMk cId="1111047149" sldId="266"/>
        </pc:sldMkLst>
        <pc:spChg chg="mod">
          <ac:chgData name="Vasileva, Tsvetina Maya" userId="faca50e2-e6ba-4376-9e51-bf865621a576" providerId="ADAL" clId="{0D51BCA4-ABD1-49C9-9080-E8DFCAE8AC2B}" dt="2025-12-27T16:03:44.559" v="1245" actId="20577"/>
          <ac:spMkLst>
            <pc:docMk/>
            <pc:sldMk cId="1111047149" sldId="266"/>
            <ac:spMk id="2" creationId="{1F822BD2-17C6-42E6-DC60-01D272899E1D}"/>
          </ac:spMkLst>
        </pc:spChg>
        <pc:spChg chg="mod">
          <ac:chgData name="Vasileva, Tsvetina Maya" userId="faca50e2-e6ba-4376-9e51-bf865621a576" providerId="ADAL" clId="{0D51BCA4-ABD1-49C9-9080-E8DFCAE8AC2B}" dt="2026-01-12T22:48:49.630" v="4050" actId="20577"/>
          <ac:spMkLst>
            <pc:docMk/>
            <pc:sldMk cId="1111047149" sldId="266"/>
            <ac:spMk id="3" creationId="{2B597895-9A7D-5533-22A9-4CA4239B8DBD}"/>
          </ac:spMkLst>
        </pc:spChg>
      </pc:sldChg>
      <pc:sldChg chg="new del">
        <pc:chgData name="Vasileva, Tsvetina Maya" userId="faca50e2-e6ba-4376-9e51-bf865621a576" providerId="ADAL" clId="{0D51BCA4-ABD1-49C9-9080-E8DFCAE8AC2B}" dt="2025-12-27T10:50:00.708" v="950" actId="47"/>
        <pc:sldMkLst>
          <pc:docMk/>
          <pc:sldMk cId="1869857799" sldId="266"/>
        </pc:sldMkLst>
      </pc:sldChg>
      <pc:sldChg chg="addSp delSp modSp add del mod">
        <pc:chgData name="Vasileva, Tsvetina Maya" userId="faca50e2-e6ba-4376-9e51-bf865621a576" providerId="ADAL" clId="{0D51BCA4-ABD1-49C9-9080-E8DFCAE8AC2B}" dt="2026-01-12T22:34:43.590" v="3906" actId="47"/>
        <pc:sldMkLst>
          <pc:docMk/>
          <pc:sldMk cId="3980286166" sldId="267"/>
        </pc:sldMkLst>
      </pc:sldChg>
      <pc:sldChg chg="addSp delSp modSp new add del mod ord">
        <pc:chgData name="Vasileva, Tsvetina Maya" userId="faca50e2-e6ba-4376-9e51-bf865621a576" providerId="ADAL" clId="{0D51BCA4-ABD1-49C9-9080-E8DFCAE8AC2B}" dt="2026-01-16T12:12:29.017" v="7127" actId="47"/>
        <pc:sldMkLst>
          <pc:docMk/>
          <pc:sldMk cId="2777355219" sldId="268"/>
        </pc:sldMkLst>
        <pc:spChg chg="add mod">
          <ac:chgData name="Vasileva, Tsvetina Maya" userId="faca50e2-e6ba-4376-9e51-bf865621a576" providerId="ADAL" clId="{0D51BCA4-ABD1-49C9-9080-E8DFCAE8AC2B}" dt="2026-01-16T12:12:12.276" v="7123" actId="21"/>
          <ac:spMkLst>
            <pc:docMk/>
            <pc:sldMk cId="2777355219" sldId="268"/>
            <ac:spMk id="2" creationId="{66621C46-16C7-DCBC-F198-B32C2E612A59}"/>
          </ac:spMkLst>
        </pc:spChg>
        <pc:picChg chg="add del mod">
          <ac:chgData name="Vasileva, Tsvetina Maya" userId="faca50e2-e6ba-4376-9e51-bf865621a576" providerId="ADAL" clId="{0D51BCA4-ABD1-49C9-9080-E8DFCAE8AC2B}" dt="2026-01-16T12:12:13.901" v="7124" actId="21"/>
          <ac:picMkLst>
            <pc:docMk/>
            <pc:sldMk cId="2777355219" sldId="268"/>
            <ac:picMk id="6" creationId="{C8B97663-8316-6967-0F2A-F263EEBB2CF6}"/>
          </ac:picMkLst>
        </pc:picChg>
      </pc:sldChg>
      <pc:sldChg chg="addSp delSp modSp add mod modNotesTx">
        <pc:chgData name="Vasileva, Tsvetina Maya" userId="faca50e2-e6ba-4376-9e51-bf865621a576" providerId="ADAL" clId="{0D51BCA4-ABD1-49C9-9080-E8DFCAE8AC2B}" dt="2026-01-16T11:57:25.227" v="7088" actId="1076"/>
        <pc:sldMkLst>
          <pc:docMk/>
          <pc:sldMk cId="1907284881" sldId="269"/>
        </pc:sldMkLst>
        <pc:spChg chg="mod">
          <ac:chgData name="Vasileva, Tsvetina Maya" userId="faca50e2-e6ba-4376-9e51-bf865621a576" providerId="ADAL" clId="{0D51BCA4-ABD1-49C9-9080-E8DFCAE8AC2B}" dt="2026-01-16T11:57:25.227" v="7088" actId="1076"/>
          <ac:spMkLst>
            <pc:docMk/>
            <pc:sldMk cId="1907284881" sldId="269"/>
            <ac:spMk id="3" creationId="{A8C1277A-080A-4CD7-EFED-25211B4725A1}"/>
          </ac:spMkLst>
        </pc:spChg>
      </pc:sldChg>
      <pc:sldChg chg="addSp delSp modSp add mod">
        <pc:chgData name="Vasileva, Tsvetina Maya" userId="faca50e2-e6ba-4376-9e51-bf865621a576" providerId="ADAL" clId="{0D51BCA4-ABD1-49C9-9080-E8DFCAE8AC2B}" dt="2025-12-29T11:25:11.792" v="1970" actId="962"/>
        <pc:sldMkLst>
          <pc:docMk/>
          <pc:sldMk cId="1973232869" sldId="270"/>
        </pc:sldMkLst>
        <pc:picChg chg="add mod">
          <ac:chgData name="Vasileva, Tsvetina Maya" userId="faca50e2-e6ba-4376-9e51-bf865621a576" providerId="ADAL" clId="{0D51BCA4-ABD1-49C9-9080-E8DFCAE8AC2B}" dt="2025-12-29T11:25:11.792" v="1970" actId="962"/>
          <ac:picMkLst>
            <pc:docMk/>
            <pc:sldMk cId="1973232869" sldId="270"/>
            <ac:picMk id="7" creationId="{B0FBEF29-3C76-61D1-DD61-0A5B83A77F8A}"/>
          </ac:picMkLst>
        </pc:picChg>
      </pc:sldChg>
      <pc:sldChg chg="addSp delSp modSp add mod">
        <pc:chgData name="Vasileva, Tsvetina Maya" userId="faca50e2-e6ba-4376-9e51-bf865621a576" providerId="ADAL" clId="{0D51BCA4-ABD1-49C9-9080-E8DFCAE8AC2B}" dt="2025-12-29T11:50:32.552" v="2075" actId="14100"/>
        <pc:sldMkLst>
          <pc:docMk/>
          <pc:sldMk cId="521719826" sldId="271"/>
        </pc:sldMkLst>
        <pc:spChg chg="mod">
          <ac:chgData name="Vasileva, Tsvetina Maya" userId="faca50e2-e6ba-4376-9e51-bf865621a576" providerId="ADAL" clId="{0D51BCA4-ABD1-49C9-9080-E8DFCAE8AC2B}" dt="2025-12-29T11:36:44.096" v="2051" actId="20577"/>
          <ac:spMkLst>
            <pc:docMk/>
            <pc:sldMk cId="521719826" sldId="271"/>
            <ac:spMk id="2" creationId="{A0C0FF2E-3F19-EB99-A735-E696B23D41DD}"/>
          </ac:spMkLst>
        </pc:spChg>
        <pc:picChg chg="add mod">
          <ac:chgData name="Vasileva, Tsvetina Maya" userId="faca50e2-e6ba-4376-9e51-bf865621a576" providerId="ADAL" clId="{0D51BCA4-ABD1-49C9-9080-E8DFCAE8AC2B}" dt="2025-12-29T11:33:53.177" v="1995" actId="27614"/>
          <ac:picMkLst>
            <pc:docMk/>
            <pc:sldMk cId="521719826" sldId="271"/>
            <ac:picMk id="6" creationId="{A230C787-4B0A-D6EB-349E-A25C56449E2B}"/>
          </ac:picMkLst>
        </pc:picChg>
        <pc:picChg chg="add mod">
          <ac:chgData name="Vasileva, Tsvetina Maya" userId="faca50e2-e6ba-4376-9e51-bf865621a576" providerId="ADAL" clId="{0D51BCA4-ABD1-49C9-9080-E8DFCAE8AC2B}" dt="2025-12-29T11:50:17.204" v="2071" actId="14100"/>
          <ac:picMkLst>
            <pc:docMk/>
            <pc:sldMk cId="521719826" sldId="271"/>
            <ac:picMk id="12" creationId="{FE7DB4FF-943C-1B0A-3F13-E3BB8AF400F3}"/>
          </ac:picMkLst>
        </pc:picChg>
        <pc:picChg chg="add mod">
          <ac:chgData name="Vasileva, Tsvetina Maya" userId="faca50e2-e6ba-4376-9e51-bf865621a576" providerId="ADAL" clId="{0D51BCA4-ABD1-49C9-9080-E8DFCAE8AC2B}" dt="2025-12-29T11:50:32.552" v="2075" actId="14100"/>
          <ac:picMkLst>
            <pc:docMk/>
            <pc:sldMk cId="521719826" sldId="271"/>
            <ac:picMk id="19" creationId="{29CCBBC2-9D81-E6BB-B128-471CA5C8CEDC}"/>
          </ac:picMkLst>
        </pc:picChg>
      </pc:sldChg>
      <pc:sldChg chg="new del">
        <pc:chgData name="Vasileva, Tsvetina Maya" userId="faca50e2-e6ba-4376-9e51-bf865621a576" providerId="ADAL" clId="{0D51BCA4-ABD1-49C9-9080-E8DFCAE8AC2B}" dt="2025-12-29T11:26:51.487" v="1972" actId="47"/>
        <pc:sldMkLst>
          <pc:docMk/>
          <pc:sldMk cId="1762609132" sldId="271"/>
        </pc:sldMkLst>
      </pc:sldChg>
      <pc:sldChg chg="addSp delSp modSp add mod ord">
        <pc:chgData name="Vasileva, Tsvetina Maya" userId="faca50e2-e6ba-4376-9e51-bf865621a576" providerId="ADAL" clId="{0D51BCA4-ABD1-49C9-9080-E8DFCAE8AC2B}" dt="2026-01-15T19:48:41.627" v="6295" actId="113"/>
        <pc:sldMkLst>
          <pc:docMk/>
          <pc:sldMk cId="1232592759" sldId="272"/>
        </pc:sldMkLst>
        <pc:spChg chg="mod">
          <ac:chgData name="Vasileva, Tsvetina Maya" userId="faca50e2-e6ba-4376-9e51-bf865621a576" providerId="ADAL" clId="{0D51BCA4-ABD1-49C9-9080-E8DFCAE8AC2B}" dt="2025-12-30T11:20:13.313" v="2191" actId="20577"/>
          <ac:spMkLst>
            <pc:docMk/>
            <pc:sldMk cId="1232592759" sldId="272"/>
            <ac:spMk id="2" creationId="{86ADDB0C-9D22-4EFA-0769-AD913866E590}"/>
          </ac:spMkLst>
        </pc:spChg>
        <pc:spChg chg="add mod">
          <ac:chgData name="Vasileva, Tsvetina Maya" userId="faca50e2-e6ba-4376-9e51-bf865621a576" providerId="ADAL" clId="{0D51BCA4-ABD1-49C9-9080-E8DFCAE8AC2B}" dt="2026-01-15T19:48:41.627" v="6295" actId="113"/>
          <ac:spMkLst>
            <pc:docMk/>
            <pc:sldMk cId="1232592759" sldId="272"/>
            <ac:spMk id="4" creationId="{C685E387-4CC1-74C9-4550-C92D3CF845F7}"/>
          </ac:spMkLst>
        </pc:spChg>
      </pc:sldChg>
      <pc:sldChg chg="add del">
        <pc:chgData name="Vasileva, Tsvetina Maya" userId="faca50e2-e6ba-4376-9e51-bf865621a576" providerId="ADAL" clId="{0D51BCA4-ABD1-49C9-9080-E8DFCAE8AC2B}" dt="2025-12-29T11:50:53.559" v="2077" actId="47"/>
        <pc:sldMkLst>
          <pc:docMk/>
          <pc:sldMk cId="1635722837" sldId="272"/>
        </pc:sldMkLst>
      </pc:sldChg>
      <pc:sldChg chg="delSp add del mod">
        <pc:chgData name="Vasileva, Tsvetina Maya" userId="faca50e2-e6ba-4376-9e51-bf865621a576" providerId="ADAL" clId="{0D51BCA4-ABD1-49C9-9080-E8DFCAE8AC2B}" dt="2025-12-30T11:18:25.857" v="2081" actId="47"/>
        <pc:sldMkLst>
          <pc:docMk/>
          <pc:sldMk cId="2711661274" sldId="272"/>
        </pc:sldMkLst>
      </pc:sldChg>
      <pc:sldChg chg="new del">
        <pc:chgData name="Vasileva, Tsvetina Maya" userId="faca50e2-e6ba-4376-9e51-bf865621a576" providerId="ADAL" clId="{0D51BCA4-ABD1-49C9-9080-E8DFCAE8AC2B}" dt="2025-12-30T11:19:12.365" v="2084" actId="47"/>
        <pc:sldMkLst>
          <pc:docMk/>
          <pc:sldMk cId="3156764287" sldId="272"/>
        </pc:sldMkLst>
      </pc:sldChg>
      <pc:sldChg chg="new del">
        <pc:chgData name="Vasileva, Tsvetina Maya" userId="faca50e2-e6ba-4376-9e51-bf865621a576" providerId="ADAL" clId="{0D51BCA4-ABD1-49C9-9080-E8DFCAE8AC2B}" dt="2025-12-30T12:02:32.123" v="2559" actId="47"/>
        <pc:sldMkLst>
          <pc:docMk/>
          <pc:sldMk cId="149566021" sldId="273"/>
        </pc:sldMkLst>
      </pc:sldChg>
      <pc:sldChg chg="modSp add del mod">
        <pc:chgData name="Vasileva, Tsvetina Maya" userId="faca50e2-e6ba-4376-9e51-bf865621a576" providerId="ADAL" clId="{0D51BCA4-ABD1-49C9-9080-E8DFCAE8AC2B}" dt="2025-12-30T16:41:10.363" v="2966" actId="47"/>
        <pc:sldMkLst>
          <pc:docMk/>
          <pc:sldMk cId="2062961436" sldId="273"/>
        </pc:sldMkLst>
      </pc:sldChg>
      <pc:sldChg chg="addSp modSp add mod modNotesTx">
        <pc:chgData name="Vasileva, Tsvetina Maya" userId="faca50e2-e6ba-4376-9e51-bf865621a576" providerId="ADAL" clId="{0D51BCA4-ABD1-49C9-9080-E8DFCAE8AC2B}" dt="2026-01-16T12:12:20.791" v="7126" actId="1076"/>
        <pc:sldMkLst>
          <pc:docMk/>
          <pc:sldMk cId="719205559" sldId="274"/>
        </pc:sldMkLst>
        <pc:spChg chg="mod">
          <ac:chgData name="Vasileva, Tsvetina Maya" userId="faca50e2-e6ba-4376-9e51-bf865621a576" providerId="ADAL" clId="{0D51BCA4-ABD1-49C9-9080-E8DFCAE8AC2B}" dt="2026-01-15T19:48:57.170" v="6301" actId="20577"/>
          <ac:spMkLst>
            <pc:docMk/>
            <pc:sldMk cId="719205559" sldId="274"/>
            <ac:spMk id="2" creationId="{E19D2DDD-7B2B-2E19-77D6-238AFDFFF588}"/>
          </ac:spMkLst>
        </pc:spChg>
        <pc:spChg chg="mod">
          <ac:chgData name="Vasileva, Tsvetina Maya" userId="faca50e2-e6ba-4376-9e51-bf865621a576" providerId="ADAL" clId="{0D51BCA4-ABD1-49C9-9080-E8DFCAE8AC2B}" dt="2026-01-15T19:41:13.703" v="6216" actId="113"/>
          <ac:spMkLst>
            <pc:docMk/>
            <pc:sldMk cId="719205559" sldId="274"/>
            <ac:spMk id="4" creationId="{8DC1DA59-EF86-DA6D-8487-0DA7C283DFEA}"/>
          </ac:spMkLst>
        </pc:spChg>
        <pc:picChg chg="add mod">
          <ac:chgData name="Vasileva, Tsvetina Maya" userId="faca50e2-e6ba-4376-9e51-bf865621a576" providerId="ADAL" clId="{0D51BCA4-ABD1-49C9-9080-E8DFCAE8AC2B}" dt="2026-01-16T12:12:05.205" v="7122" actId="1076"/>
          <ac:picMkLst>
            <pc:docMk/>
            <pc:sldMk cId="719205559" sldId="274"/>
            <ac:picMk id="3" creationId="{B3A9993C-5676-F6B6-9263-0EE512A00647}"/>
          </ac:picMkLst>
        </pc:picChg>
        <pc:picChg chg="add mod">
          <ac:chgData name="Vasileva, Tsvetina Maya" userId="faca50e2-e6ba-4376-9e51-bf865621a576" providerId="ADAL" clId="{0D51BCA4-ABD1-49C9-9080-E8DFCAE8AC2B}" dt="2026-01-16T12:12:20.791" v="7126" actId="1076"/>
          <ac:picMkLst>
            <pc:docMk/>
            <pc:sldMk cId="719205559" sldId="274"/>
            <ac:picMk id="6" creationId="{C8B97663-8316-6967-0F2A-F263EEBB2CF6}"/>
          </ac:picMkLst>
        </pc:picChg>
      </pc:sldChg>
      <pc:sldChg chg="new del">
        <pc:chgData name="Vasileva, Tsvetina Maya" userId="faca50e2-e6ba-4376-9e51-bf865621a576" providerId="ADAL" clId="{0D51BCA4-ABD1-49C9-9080-E8DFCAE8AC2B}" dt="2025-12-30T16:22:45.582" v="2936" actId="47"/>
        <pc:sldMkLst>
          <pc:docMk/>
          <pc:sldMk cId="2978590219" sldId="274"/>
        </pc:sldMkLst>
      </pc:sldChg>
      <pc:sldChg chg="addSp delSp modSp add mod">
        <pc:chgData name="Vasileva, Tsvetina Maya" userId="faca50e2-e6ba-4376-9e51-bf865621a576" providerId="ADAL" clId="{0D51BCA4-ABD1-49C9-9080-E8DFCAE8AC2B}" dt="2025-12-30T16:29:25.110" v="2947" actId="14100"/>
        <pc:sldMkLst>
          <pc:docMk/>
          <pc:sldMk cId="3823558204" sldId="275"/>
        </pc:sldMkLst>
        <pc:picChg chg="add mod">
          <ac:chgData name="Vasileva, Tsvetina Maya" userId="faca50e2-e6ba-4376-9e51-bf865621a576" providerId="ADAL" clId="{0D51BCA4-ABD1-49C9-9080-E8DFCAE8AC2B}" dt="2025-12-30T16:29:25.110" v="2947" actId="14100"/>
          <ac:picMkLst>
            <pc:docMk/>
            <pc:sldMk cId="3823558204" sldId="275"/>
            <ac:picMk id="4" creationId="{4453A1F2-465B-0F31-C227-4906769CA127}"/>
          </ac:picMkLst>
        </pc:picChg>
      </pc:sldChg>
      <pc:sldChg chg="modSp add del mod">
        <pc:chgData name="Vasileva, Tsvetina Maya" userId="faca50e2-e6ba-4376-9e51-bf865621a576" providerId="ADAL" clId="{0D51BCA4-ABD1-49C9-9080-E8DFCAE8AC2B}" dt="2026-01-16T12:11:16.898" v="7120" actId="47"/>
        <pc:sldMkLst>
          <pc:docMk/>
          <pc:sldMk cId="607342828" sldId="276"/>
        </pc:sldMkLst>
      </pc:sldChg>
      <pc:sldChg chg="addSp delSp modSp add mod">
        <pc:chgData name="Vasileva, Tsvetina Maya" userId="faca50e2-e6ba-4376-9e51-bf865621a576" providerId="ADAL" clId="{0D51BCA4-ABD1-49C9-9080-E8DFCAE8AC2B}" dt="2026-01-16T11:57:41.108" v="7090" actId="1076"/>
        <pc:sldMkLst>
          <pc:docMk/>
          <pc:sldMk cId="2068871855" sldId="277"/>
        </pc:sldMkLst>
        <pc:spChg chg="add mod">
          <ac:chgData name="Vasileva, Tsvetina Maya" userId="faca50e2-e6ba-4376-9e51-bf865621a576" providerId="ADAL" clId="{0D51BCA4-ABD1-49C9-9080-E8DFCAE8AC2B}" dt="2026-01-16T11:57:41.108" v="7090" actId="1076"/>
          <ac:spMkLst>
            <pc:docMk/>
            <pc:sldMk cId="2068871855" sldId="277"/>
            <ac:spMk id="4" creationId="{4AD89633-4088-A4E8-784F-A2DDA8F7F55C}"/>
          </ac:spMkLst>
        </pc:spChg>
      </pc:sldChg>
      <pc:sldChg chg="modSp add mod modNotesTx">
        <pc:chgData name="Vasileva, Tsvetina Maya" userId="faca50e2-e6ba-4376-9e51-bf865621a576" providerId="ADAL" clId="{0D51BCA4-ABD1-49C9-9080-E8DFCAE8AC2B}" dt="2026-01-16T12:03:51.746" v="7119" actId="20577"/>
        <pc:sldMkLst>
          <pc:docMk/>
          <pc:sldMk cId="2307984950" sldId="278"/>
        </pc:sldMkLst>
        <pc:spChg chg="mod">
          <ac:chgData name="Vasileva, Tsvetina Maya" userId="faca50e2-e6ba-4376-9e51-bf865621a576" providerId="ADAL" clId="{0D51BCA4-ABD1-49C9-9080-E8DFCAE8AC2B}" dt="2026-01-11T17:52:55.140" v="3563" actId="1076"/>
          <ac:spMkLst>
            <pc:docMk/>
            <pc:sldMk cId="2307984950" sldId="278"/>
            <ac:spMk id="2" creationId="{3A1A39FA-8136-7F09-A5CD-5351297620DC}"/>
          </ac:spMkLst>
        </pc:spChg>
        <pc:spChg chg="mod">
          <ac:chgData name="Vasileva, Tsvetina Maya" userId="faca50e2-e6ba-4376-9e51-bf865621a576" providerId="ADAL" clId="{0D51BCA4-ABD1-49C9-9080-E8DFCAE8AC2B}" dt="2026-01-16T12:03:51.746" v="7119" actId="20577"/>
          <ac:spMkLst>
            <pc:docMk/>
            <pc:sldMk cId="2307984950" sldId="278"/>
            <ac:spMk id="4" creationId="{147F11FE-5BB4-AE76-24BC-A944971A21AE}"/>
          </ac:spMkLst>
        </pc:spChg>
      </pc:sldChg>
      <pc:sldChg chg="addSp delSp modSp add mod">
        <pc:chgData name="Vasileva, Tsvetina Maya" userId="faca50e2-e6ba-4376-9e51-bf865621a576" providerId="ADAL" clId="{0D51BCA4-ABD1-49C9-9080-E8DFCAE8AC2B}" dt="2026-01-16T11:42:38.098" v="6965" actId="20577"/>
        <pc:sldMkLst>
          <pc:docMk/>
          <pc:sldMk cId="3015426665" sldId="279"/>
        </pc:sldMkLst>
        <pc:spChg chg="mod">
          <ac:chgData name="Vasileva, Tsvetina Maya" userId="faca50e2-e6ba-4376-9e51-bf865621a576" providerId="ADAL" clId="{0D51BCA4-ABD1-49C9-9080-E8DFCAE8AC2B}" dt="2026-01-11T19:52:36.463" v="3570" actId="1076"/>
          <ac:spMkLst>
            <pc:docMk/>
            <pc:sldMk cId="3015426665" sldId="279"/>
            <ac:spMk id="2" creationId="{1C353BE6-6BBA-7291-B01A-45FA83F74DE9}"/>
          </ac:spMkLst>
        </pc:spChg>
        <pc:spChg chg="mod">
          <ac:chgData name="Vasileva, Tsvetina Maya" userId="faca50e2-e6ba-4376-9e51-bf865621a576" providerId="ADAL" clId="{0D51BCA4-ABD1-49C9-9080-E8DFCAE8AC2B}" dt="2026-01-16T11:42:38.098" v="6965" actId="20577"/>
          <ac:spMkLst>
            <pc:docMk/>
            <pc:sldMk cId="3015426665" sldId="279"/>
            <ac:spMk id="3" creationId="{6D56E5FE-C80B-C0F7-1A42-ED5B6202637F}"/>
          </ac:spMkLst>
        </pc:spChg>
      </pc:sldChg>
      <pc:sldChg chg="addSp delSp modSp add mod">
        <pc:chgData name="Vasileva, Tsvetina Maya" userId="faca50e2-e6ba-4376-9e51-bf865621a576" providerId="ADAL" clId="{0D51BCA4-ABD1-49C9-9080-E8DFCAE8AC2B}" dt="2026-01-11T20:13:56.615" v="3579" actId="1076"/>
        <pc:sldMkLst>
          <pc:docMk/>
          <pc:sldMk cId="1838339108" sldId="280"/>
        </pc:sldMkLst>
        <pc:spChg chg="mod">
          <ac:chgData name="Vasileva, Tsvetina Maya" userId="faca50e2-e6ba-4376-9e51-bf865621a576" providerId="ADAL" clId="{0D51BCA4-ABD1-49C9-9080-E8DFCAE8AC2B}" dt="2026-01-11T17:12:27.389" v="3246" actId="20577"/>
          <ac:spMkLst>
            <pc:docMk/>
            <pc:sldMk cId="1838339108" sldId="280"/>
            <ac:spMk id="2" creationId="{F89F9D25-5D99-93B5-AFEA-F393954D66E5}"/>
          </ac:spMkLst>
        </pc:spChg>
        <pc:picChg chg="add mod">
          <ac:chgData name="Vasileva, Tsvetina Maya" userId="faca50e2-e6ba-4376-9e51-bf865621a576" providerId="ADAL" clId="{0D51BCA4-ABD1-49C9-9080-E8DFCAE8AC2B}" dt="2026-01-11T20:13:56.615" v="3579" actId="1076"/>
          <ac:picMkLst>
            <pc:docMk/>
            <pc:sldMk cId="1838339108" sldId="280"/>
            <ac:picMk id="4" creationId="{2555C1C7-8EA5-0E16-E7A3-285EFC9132B8}"/>
          </ac:picMkLst>
        </pc:picChg>
      </pc:sldChg>
      <pc:sldChg chg="new del">
        <pc:chgData name="Vasileva, Tsvetina Maya" userId="faca50e2-e6ba-4376-9e51-bf865621a576" providerId="ADAL" clId="{0D51BCA4-ABD1-49C9-9080-E8DFCAE8AC2B}" dt="2026-01-11T17:12:14.531" v="3228" actId="47"/>
        <pc:sldMkLst>
          <pc:docMk/>
          <pc:sldMk cId="4130624373" sldId="280"/>
        </pc:sldMkLst>
      </pc:sldChg>
      <pc:sldChg chg="addSp modSp add mod ord">
        <pc:chgData name="Vasileva, Tsvetina Maya" userId="faca50e2-e6ba-4376-9e51-bf865621a576" providerId="ADAL" clId="{0D51BCA4-ABD1-49C9-9080-E8DFCAE8AC2B}" dt="2026-01-16T11:44:44.446" v="6976" actId="1076"/>
        <pc:sldMkLst>
          <pc:docMk/>
          <pc:sldMk cId="1993196928" sldId="281"/>
        </pc:sldMkLst>
        <pc:spChg chg="mod">
          <ac:chgData name="Vasileva, Tsvetina Maya" userId="faca50e2-e6ba-4376-9e51-bf865621a576" providerId="ADAL" clId="{0D51BCA4-ABD1-49C9-9080-E8DFCAE8AC2B}" dt="2026-01-11T17:17:51.214" v="3274" actId="1076"/>
          <ac:spMkLst>
            <pc:docMk/>
            <pc:sldMk cId="1993196928" sldId="281"/>
            <ac:spMk id="2" creationId="{48DCE937-C6E2-8080-F858-0AB6F9D7AD55}"/>
          </ac:spMkLst>
        </pc:spChg>
        <pc:spChg chg="mod">
          <ac:chgData name="Vasileva, Tsvetina Maya" userId="faca50e2-e6ba-4376-9e51-bf865621a576" providerId="ADAL" clId="{0D51BCA4-ABD1-49C9-9080-E8DFCAE8AC2B}" dt="2026-01-16T11:44:31.314" v="6972" actId="1076"/>
          <ac:spMkLst>
            <pc:docMk/>
            <pc:sldMk cId="1993196928" sldId="281"/>
            <ac:spMk id="4" creationId="{ABBB07D8-81FC-9648-027D-869AA40253CE}"/>
          </ac:spMkLst>
        </pc:spChg>
        <pc:picChg chg="add mod">
          <ac:chgData name="Vasileva, Tsvetina Maya" userId="faca50e2-e6ba-4376-9e51-bf865621a576" providerId="ADAL" clId="{0D51BCA4-ABD1-49C9-9080-E8DFCAE8AC2B}" dt="2026-01-16T11:44:44.446" v="6976" actId="1076"/>
          <ac:picMkLst>
            <pc:docMk/>
            <pc:sldMk cId="1993196928" sldId="281"/>
            <ac:picMk id="10" creationId="{B0AEDF69-23A3-4438-6E78-D76901AF0A70}"/>
          </ac:picMkLst>
        </pc:picChg>
      </pc:sldChg>
      <pc:sldChg chg="addSp modSp add mod">
        <pc:chgData name="Vasileva, Tsvetina Maya" userId="faca50e2-e6ba-4376-9e51-bf865621a576" providerId="ADAL" clId="{0D51BCA4-ABD1-49C9-9080-E8DFCAE8AC2B}" dt="2026-01-11T17:25:51.658" v="3430" actId="20577"/>
        <pc:sldMkLst>
          <pc:docMk/>
          <pc:sldMk cId="1980462" sldId="282"/>
        </pc:sldMkLst>
        <pc:spChg chg="mod">
          <ac:chgData name="Vasileva, Tsvetina Maya" userId="faca50e2-e6ba-4376-9e51-bf865621a576" providerId="ADAL" clId="{0D51BCA4-ABD1-49C9-9080-E8DFCAE8AC2B}" dt="2026-01-11T17:25:51.658" v="3430" actId="20577"/>
          <ac:spMkLst>
            <pc:docMk/>
            <pc:sldMk cId="1980462" sldId="282"/>
            <ac:spMk id="4" creationId="{EB6B836E-8D4B-A06D-E865-6289E6CDC439}"/>
          </ac:spMkLst>
        </pc:spChg>
        <pc:picChg chg="add mod">
          <ac:chgData name="Vasileva, Tsvetina Maya" userId="faca50e2-e6ba-4376-9e51-bf865621a576" providerId="ADAL" clId="{0D51BCA4-ABD1-49C9-9080-E8DFCAE8AC2B}" dt="2026-01-11T17:23:08.301" v="3335" actId="1076"/>
          <ac:picMkLst>
            <pc:docMk/>
            <pc:sldMk cId="1980462" sldId="282"/>
            <ac:picMk id="5" creationId="{E099C8AF-C18A-DB8A-C0A1-DB2BD678FC5F}"/>
          </ac:picMkLst>
        </pc:picChg>
        <pc:picChg chg="add mod">
          <ac:chgData name="Vasileva, Tsvetina Maya" userId="faca50e2-e6ba-4376-9e51-bf865621a576" providerId="ADAL" clId="{0D51BCA4-ABD1-49C9-9080-E8DFCAE8AC2B}" dt="2026-01-11T17:23:52.759" v="3338" actId="14100"/>
          <ac:picMkLst>
            <pc:docMk/>
            <pc:sldMk cId="1980462" sldId="282"/>
            <ac:picMk id="7" creationId="{54272F25-9B99-40C0-6E77-A117D9AD4EBD}"/>
          </ac:picMkLst>
        </pc:picChg>
      </pc:sldChg>
      <pc:sldChg chg="new del">
        <pc:chgData name="Vasileva, Tsvetina Maya" userId="faca50e2-e6ba-4376-9e51-bf865621a576" providerId="ADAL" clId="{0D51BCA4-ABD1-49C9-9080-E8DFCAE8AC2B}" dt="2026-01-11T17:20:49.257" v="3315" actId="680"/>
        <pc:sldMkLst>
          <pc:docMk/>
          <pc:sldMk cId="1017494660" sldId="282"/>
        </pc:sldMkLst>
      </pc:sldChg>
      <pc:sldChg chg="addSp delSp modSp add del mod">
        <pc:chgData name="Vasileva, Tsvetina Maya" userId="faca50e2-e6ba-4376-9e51-bf865621a576" providerId="ADAL" clId="{0D51BCA4-ABD1-49C9-9080-E8DFCAE8AC2B}" dt="2026-01-12T22:34:48.775" v="3907" actId="47"/>
        <pc:sldMkLst>
          <pc:docMk/>
          <pc:sldMk cId="3400180221" sldId="283"/>
        </pc:sldMkLst>
      </pc:sldChg>
      <pc:sldChg chg="new del">
        <pc:chgData name="Vasileva, Tsvetina Maya" userId="faca50e2-e6ba-4376-9e51-bf865621a576" providerId="ADAL" clId="{0D51BCA4-ABD1-49C9-9080-E8DFCAE8AC2B}" dt="2026-01-11T20:14:59.110" v="3581" actId="47"/>
        <pc:sldMkLst>
          <pc:docMk/>
          <pc:sldMk cId="4053789299" sldId="283"/>
        </pc:sldMkLst>
      </pc:sldChg>
      <pc:sldChg chg="addSp modSp add mod">
        <pc:chgData name="Vasileva, Tsvetina Maya" userId="faca50e2-e6ba-4376-9e51-bf865621a576" providerId="ADAL" clId="{0D51BCA4-ABD1-49C9-9080-E8DFCAE8AC2B}" dt="2026-01-14T00:13:34.339" v="6063" actId="20577"/>
        <pc:sldMkLst>
          <pc:docMk/>
          <pc:sldMk cId="378589628" sldId="284"/>
        </pc:sldMkLst>
        <pc:spChg chg="mod">
          <ac:chgData name="Vasileva, Tsvetina Maya" userId="faca50e2-e6ba-4376-9e51-bf865621a576" providerId="ADAL" clId="{0D51BCA4-ABD1-49C9-9080-E8DFCAE8AC2B}" dt="2026-01-11T21:57:40.303" v="3766" actId="20577"/>
          <ac:spMkLst>
            <pc:docMk/>
            <pc:sldMk cId="378589628" sldId="284"/>
            <ac:spMk id="2" creationId="{8214DAE5-6725-F46D-5E90-0121686A1109}"/>
          </ac:spMkLst>
        </pc:spChg>
        <pc:spChg chg="mod">
          <ac:chgData name="Vasileva, Tsvetina Maya" userId="faca50e2-e6ba-4376-9e51-bf865621a576" providerId="ADAL" clId="{0D51BCA4-ABD1-49C9-9080-E8DFCAE8AC2B}" dt="2026-01-14T00:13:34.339" v="6063" actId="20577"/>
          <ac:spMkLst>
            <pc:docMk/>
            <pc:sldMk cId="378589628" sldId="284"/>
            <ac:spMk id="3" creationId="{5AEA16E3-2953-16B4-9DC5-E6552DDEB7C5}"/>
          </ac:spMkLst>
        </pc:spChg>
        <pc:picChg chg="add mod">
          <ac:chgData name="Vasileva, Tsvetina Maya" userId="faca50e2-e6ba-4376-9e51-bf865621a576" providerId="ADAL" clId="{0D51BCA4-ABD1-49C9-9080-E8DFCAE8AC2B}" dt="2026-01-14T00:09:38.247" v="6015" actId="1076"/>
          <ac:picMkLst>
            <pc:docMk/>
            <pc:sldMk cId="378589628" sldId="284"/>
            <ac:picMk id="5" creationId="{23B69886-3172-99B1-E770-2D8D5AE22F6C}"/>
          </ac:picMkLst>
        </pc:picChg>
      </pc:sldChg>
      <pc:sldChg chg="new del">
        <pc:chgData name="Vasileva, Tsvetina Maya" userId="faca50e2-e6ba-4376-9e51-bf865621a576" providerId="ADAL" clId="{0D51BCA4-ABD1-49C9-9080-E8DFCAE8AC2B}" dt="2026-01-15T19:31:41.260" v="6153" actId="47"/>
        <pc:sldMkLst>
          <pc:docMk/>
          <pc:sldMk cId="2269169436" sldId="285"/>
        </pc:sldMkLst>
      </pc:sldChg>
      <pc:sldChg chg="modSp add del mod">
        <pc:chgData name="Vasileva, Tsvetina Maya" userId="faca50e2-e6ba-4376-9e51-bf865621a576" providerId="ADAL" clId="{0D51BCA4-ABD1-49C9-9080-E8DFCAE8AC2B}" dt="2026-01-14T00:10:38.100" v="6022" actId="47"/>
        <pc:sldMkLst>
          <pc:docMk/>
          <pc:sldMk cId="369275571" sldId="286"/>
        </pc:sldMkLst>
      </pc:sldChg>
      <pc:sldChg chg="addSp delSp modSp new mod ord">
        <pc:chgData name="Vasileva, Tsvetina Maya" userId="faca50e2-e6ba-4376-9e51-bf865621a576" providerId="ADAL" clId="{0D51BCA4-ABD1-49C9-9080-E8DFCAE8AC2B}" dt="2026-01-15T17:49:46.161" v="6086" actId="1076"/>
        <pc:sldMkLst>
          <pc:docMk/>
          <pc:sldMk cId="2792250334" sldId="287"/>
        </pc:sldMkLst>
        <pc:picChg chg="add mod">
          <ac:chgData name="Vasileva, Tsvetina Maya" userId="faca50e2-e6ba-4376-9e51-bf865621a576" providerId="ADAL" clId="{0D51BCA4-ABD1-49C9-9080-E8DFCAE8AC2B}" dt="2026-01-15T17:49:46.161" v="6086" actId="1076"/>
          <ac:picMkLst>
            <pc:docMk/>
            <pc:sldMk cId="2792250334" sldId="287"/>
            <ac:picMk id="8" creationId="{E037A443-350B-F943-3EFE-D37BF45E8F7E}"/>
          </ac:picMkLst>
        </pc:picChg>
      </pc:sldChg>
      <pc:sldChg chg="new del">
        <pc:chgData name="Vasileva, Tsvetina Maya" userId="faca50e2-e6ba-4376-9e51-bf865621a576" providerId="ADAL" clId="{0D51BCA4-ABD1-49C9-9080-E8DFCAE8AC2B}" dt="2026-01-11T22:05:07.377" v="3778" actId="47"/>
        <pc:sldMkLst>
          <pc:docMk/>
          <pc:sldMk cId="452316396" sldId="288"/>
        </pc:sldMkLst>
      </pc:sldChg>
      <pc:sldChg chg="addSp delSp modSp add del mod ord modNotesTx">
        <pc:chgData name="Vasileva, Tsvetina Maya" userId="faca50e2-e6ba-4376-9e51-bf865621a576" providerId="ADAL" clId="{0D51BCA4-ABD1-49C9-9080-E8DFCAE8AC2B}" dt="2026-01-16T13:12:05.326" v="7203" actId="47"/>
        <pc:sldMkLst>
          <pc:docMk/>
          <pc:sldMk cId="3582769056" sldId="288"/>
        </pc:sldMkLst>
        <pc:spChg chg="del mod">
          <ac:chgData name="Vasileva, Tsvetina Maya" userId="faca50e2-e6ba-4376-9e51-bf865621a576" providerId="ADAL" clId="{0D51BCA4-ABD1-49C9-9080-E8DFCAE8AC2B}" dt="2026-01-15T20:12:56.552" v="6329" actId="478"/>
          <ac:spMkLst>
            <pc:docMk/>
            <pc:sldMk cId="3582769056" sldId="288"/>
            <ac:spMk id="3" creationId="{22FE42DF-9E68-88E1-BEFE-BC1EF3B2ECC2}"/>
          </ac:spMkLst>
        </pc:spChg>
        <pc:spChg chg="add del mod">
          <ac:chgData name="Vasileva, Tsvetina Maya" userId="faca50e2-e6ba-4376-9e51-bf865621a576" providerId="ADAL" clId="{0D51BCA4-ABD1-49C9-9080-E8DFCAE8AC2B}" dt="2026-01-15T20:13:40.943" v="6334"/>
          <ac:spMkLst>
            <pc:docMk/>
            <pc:sldMk cId="3582769056" sldId="288"/>
            <ac:spMk id="8" creationId="{128E8FB6-2F71-3C9F-C84C-8A3919D84C1F}"/>
          </ac:spMkLst>
        </pc:spChg>
        <pc:picChg chg="add del mod">
          <ac:chgData name="Vasileva, Tsvetina Maya" userId="faca50e2-e6ba-4376-9e51-bf865621a576" providerId="ADAL" clId="{0D51BCA4-ABD1-49C9-9080-E8DFCAE8AC2B}" dt="2026-01-15T20:13:00.665" v="6330" actId="478"/>
          <ac:picMkLst>
            <pc:docMk/>
            <pc:sldMk cId="3582769056" sldId="288"/>
            <ac:picMk id="7" creationId="{EE5AB29D-E58A-91E7-CD05-B264E439DBEC}"/>
          </ac:picMkLst>
        </pc:picChg>
        <pc:picChg chg="add mod">
          <ac:chgData name="Vasileva, Tsvetina Maya" userId="faca50e2-e6ba-4376-9e51-bf865621a576" providerId="ADAL" clId="{0D51BCA4-ABD1-49C9-9080-E8DFCAE8AC2B}" dt="2026-01-15T20:13:45.058" v="6336" actId="27614"/>
          <ac:picMkLst>
            <pc:docMk/>
            <pc:sldMk cId="3582769056" sldId="288"/>
            <ac:picMk id="10" creationId="{19784796-2887-701F-6D72-425F59B8A44D}"/>
          </ac:picMkLst>
        </pc:picChg>
      </pc:sldChg>
      <pc:sldChg chg="add del">
        <pc:chgData name="Vasileva, Tsvetina Maya" userId="faca50e2-e6ba-4376-9e51-bf865621a576" providerId="ADAL" clId="{0D51BCA4-ABD1-49C9-9080-E8DFCAE8AC2B}" dt="2026-01-12T22:32:13.383" v="3901" actId="47"/>
        <pc:sldMkLst>
          <pc:docMk/>
          <pc:sldMk cId="1453514734" sldId="289"/>
        </pc:sldMkLst>
      </pc:sldChg>
      <pc:sldChg chg="new del">
        <pc:chgData name="Vasileva, Tsvetina Maya" userId="faca50e2-e6ba-4376-9e51-bf865621a576" providerId="ADAL" clId="{0D51BCA4-ABD1-49C9-9080-E8DFCAE8AC2B}" dt="2026-01-12T22:02:58.235" v="3826" actId="680"/>
        <pc:sldMkLst>
          <pc:docMk/>
          <pc:sldMk cId="2244328253" sldId="289"/>
        </pc:sldMkLst>
      </pc:sldChg>
      <pc:sldChg chg="addSp delSp modSp add mod ord">
        <pc:chgData name="Vasileva, Tsvetina Maya" userId="faca50e2-e6ba-4376-9e51-bf865621a576" providerId="ADAL" clId="{0D51BCA4-ABD1-49C9-9080-E8DFCAE8AC2B}" dt="2026-01-12T22:30:18.182" v="3888"/>
        <pc:sldMkLst>
          <pc:docMk/>
          <pc:sldMk cId="3515085045" sldId="290"/>
        </pc:sldMkLst>
        <pc:picChg chg="add mod">
          <ac:chgData name="Vasileva, Tsvetina Maya" userId="faca50e2-e6ba-4376-9e51-bf865621a576" providerId="ADAL" clId="{0D51BCA4-ABD1-49C9-9080-E8DFCAE8AC2B}" dt="2026-01-12T22:08:34.188" v="3847" actId="1076"/>
          <ac:picMkLst>
            <pc:docMk/>
            <pc:sldMk cId="3515085045" sldId="290"/>
            <ac:picMk id="5" creationId="{F785954D-44E4-08B4-9FCC-75FDB1CEC10C}"/>
          </ac:picMkLst>
        </pc:picChg>
      </pc:sldChg>
      <pc:sldChg chg="modSp add del mod">
        <pc:chgData name="Vasileva, Tsvetina Maya" userId="faca50e2-e6ba-4376-9e51-bf865621a576" providerId="ADAL" clId="{0D51BCA4-ABD1-49C9-9080-E8DFCAE8AC2B}" dt="2026-01-12T22:35:44.741" v="3908" actId="47"/>
        <pc:sldMkLst>
          <pc:docMk/>
          <pc:sldMk cId="2046119811" sldId="291"/>
        </pc:sldMkLst>
      </pc:sldChg>
      <pc:sldChg chg="modSp add mod modNotesTx">
        <pc:chgData name="Vasileva, Tsvetina Maya" userId="faca50e2-e6ba-4376-9e51-bf865621a576" providerId="ADAL" clId="{0D51BCA4-ABD1-49C9-9080-E8DFCAE8AC2B}" dt="2026-01-15T19:50:32.635" v="6311" actId="6549"/>
        <pc:sldMkLst>
          <pc:docMk/>
          <pc:sldMk cId="1115249255" sldId="292"/>
        </pc:sldMkLst>
        <pc:spChg chg="mod">
          <ac:chgData name="Vasileva, Tsvetina Maya" userId="faca50e2-e6ba-4376-9e51-bf865621a576" providerId="ADAL" clId="{0D51BCA4-ABD1-49C9-9080-E8DFCAE8AC2B}" dt="2026-01-15T19:50:32.635" v="6311" actId="6549"/>
          <ac:spMkLst>
            <pc:docMk/>
            <pc:sldMk cId="1115249255" sldId="292"/>
            <ac:spMk id="3" creationId="{FF0AB8E5-3073-47A6-8015-EBEA4E1ED43A}"/>
          </ac:spMkLst>
        </pc:spChg>
      </pc:sldChg>
      <pc:sldChg chg="addSp modSp add mod">
        <pc:chgData name="Vasileva, Tsvetina Maya" userId="faca50e2-e6ba-4376-9e51-bf865621a576" providerId="ADAL" clId="{0D51BCA4-ABD1-49C9-9080-E8DFCAE8AC2B}" dt="2026-01-12T22:30:09.698" v="3886" actId="1076"/>
        <pc:sldMkLst>
          <pc:docMk/>
          <pc:sldMk cId="3911005678" sldId="293"/>
        </pc:sldMkLst>
        <pc:spChg chg="mod">
          <ac:chgData name="Vasileva, Tsvetina Maya" userId="faca50e2-e6ba-4376-9e51-bf865621a576" providerId="ADAL" clId="{0D51BCA4-ABD1-49C9-9080-E8DFCAE8AC2B}" dt="2026-01-12T22:29:56.177" v="3879" actId="20577"/>
          <ac:spMkLst>
            <pc:docMk/>
            <pc:sldMk cId="3911005678" sldId="293"/>
            <ac:spMk id="3" creationId="{BFD7C938-36A2-894A-7EA8-78F4DAD92EB0}"/>
          </ac:spMkLst>
        </pc:spChg>
        <pc:picChg chg="add mod">
          <ac:chgData name="Vasileva, Tsvetina Maya" userId="faca50e2-e6ba-4376-9e51-bf865621a576" providerId="ADAL" clId="{0D51BCA4-ABD1-49C9-9080-E8DFCAE8AC2B}" dt="2026-01-12T22:30:09.698" v="3886" actId="1076"/>
          <ac:picMkLst>
            <pc:docMk/>
            <pc:sldMk cId="3911005678" sldId="293"/>
            <ac:picMk id="5" creationId="{0ABEDBF2-B951-5F25-BE78-B5DD1675CBF3}"/>
          </ac:picMkLst>
        </pc:picChg>
      </pc:sldChg>
      <pc:sldChg chg="new del">
        <pc:chgData name="Vasileva, Tsvetina Maya" userId="faca50e2-e6ba-4376-9e51-bf865621a576" providerId="ADAL" clId="{0D51BCA4-ABD1-49C9-9080-E8DFCAE8AC2B}" dt="2026-01-12T22:35:56.958" v="3910" actId="47"/>
        <pc:sldMkLst>
          <pc:docMk/>
          <pc:sldMk cId="2561979637" sldId="294"/>
        </pc:sldMkLst>
      </pc:sldChg>
      <pc:sldChg chg="addSp delSp modSp add mod ord">
        <pc:chgData name="Vasileva, Tsvetina Maya" userId="faca50e2-e6ba-4376-9e51-bf865621a576" providerId="ADAL" clId="{0D51BCA4-ABD1-49C9-9080-E8DFCAE8AC2B}" dt="2026-01-16T12:18:00.347" v="7167" actId="20577"/>
        <pc:sldMkLst>
          <pc:docMk/>
          <pc:sldMk cId="2784536255" sldId="294"/>
        </pc:sldMkLst>
        <pc:spChg chg="mod">
          <ac:chgData name="Vasileva, Tsvetina Maya" userId="faca50e2-e6ba-4376-9e51-bf865621a576" providerId="ADAL" clId="{0D51BCA4-ABD1-49C9-9080-E8DFCAE8AC2B}" dt="2026-01-12T22:36:20.607" v="3945" actId="20577"/>
          <ac:spMkLst>
            <pc:docMk/>
            <pc:sldMk cId="2784536255" sldId="294"/>
            <ac:spMk id="2" creationId="{6F1F1155-6830-C421-E07D-C91F0B49B0DC}"/>
          </ac:spMkLst>
        </pc:spChg>
        <pc:spChg chg="add mod">
          <ac:chgData name="Vasileva, Tsvetina Maya" userId="faca50e2-e6ba-4376-9e51-bf865621a576" providerId="ADAL" clId="{0D51BCA4-ABD1-49C9-9080-E8DFCAE8AC2B}" dt="2026-01-16T12:18:00.347" v="7167" actId="20577"/>
          <ac:spMkLst>
            <pc:docMk/>
            <pc:sldMk cId="2784536255" sldId="294"/>
            <ac:spMk id="3" creationId="{A69C6D07-E8D1-7020-D80F-253D1FAF7384}"/>
          </ac:spMkLst>
        </pc:spChg>
      </pc:sldChg>
      <pc:sldChg chg="modSp add mod">
        <pc:chgData name="Vasileva, Tsvetina Maya" userId="faca50e2-e6ba-4376-9e51-bf865621a576" providerId="ADAL" clId="{0D51BCA4-ABD1-49C9-9080-E8DFCAE8AC2B}" dt="2026-01-16T11:50:06.069" v="7075" actId="20577"/>
        <pc:sldMkLst>
          <pc:docMk/>
          <pc:sldMk cId="21097782" sldId="295"/>
        </pc:sldMkLst>
        <pc:spChg chg="mod">
          <ac:chgData name="Vasileva, Tsvetina Maya" userId="faca50e2-e6ba-4376-9e51-bf865621a576" providerId="ADAL" clId="{0D51BCA4-ABD1-49C9-9080-E8DFCAE8AC2B}" dt="2026-01-12T22:44:23.312" v="3981" actId="20577"/>
          <ac:spMkLst>
            <pc:docMk/>
            <pc:sldMk cId="21097782" sldId="295"/>
            <ac:spMk id="2" creationId="{A37043F4-4640-88E5-37EB-92FCE14E681D}"/>
          </ac:spMkLst>
        </pc:spChg>
        <pc:spChg chg="mod">
          <ac:chgData name="Vasileva, Tsvetina Maya" userId="faca50e2-e6ba-4376-9e51-bf865621a576" providerId="ADAL" clId="{0D51BCA4-ABD1-49C9-9080-E8DFCAE8AC2B}" dt="2026-01-16T11:50:06.069" v="7075" actId="20577"/>
          <ac:spMkLst>
            <pc:docMk/>
            <pc:sldMk cId="21097782" sldId="295"/>
            <ac:spMk id="4" creationId="{F0FCEE5B-EB7F-542C-0156-6D7A25F7D6DA}"/>
          </ac:spMkLst>
        </pc:spChg>
      </pc:sldChg>
      <pc:sldChg chg="addSp delSp modSp new mod">
        <pc:chgData name="Vasileva, Tsvetina Maya" userId="faca50e2-e6ba-4376-9e51-bf865621a576" providerId="ADAL" clId="{0D51BCA4-ABD1-49C9-9080-E8DFCAE8AC2B}" dt="2026-01-12T22:47:14.409" v="4005" actId="20577"/>
        <pc:sldMkLst>
          <pc:docMk/>
          <pc:sldMk cId="1723720148" sldId="296"/>
        </pc:sldMkLst>
        <pc:spChg chg="mod">
          <ac:chgData name="Vasileva, Tsvetina Maya" userId="faca50e2-e6ba-4376-9e51-bf865621a576" providerId="ADAL" clId="{0D51BCA4-ABD1-49C9-9080-E8DFCAE8AC2B}" dt="2026-01-12T22:47:14.409" v="4005" actId="20577"/>
          <ac:spMkLst>
            <pc:docMk/>
            <pc:sldMk cId="1723720148" sldId="296"/>
            <ac:spMk id="2" creationId="{B94FCEAF-5192-E626-FE69-6A17E89A29EB}"/>
          </ac:spMkLst>
        </pc:spChg>
        <pc:picChg chg="add mod">
          <ac:chgData name="Vasileva, Tsvetina Maya" userId="faca50e2-e6ba-4376-9e51-bf865621a576" providerId="ADAL" clId="{0D51BCA4-ABD1-49C9-9080-E8DFCAE8AC2B}" dt="2026-01-12T22:47:07.662" v="3998" actId="1076"/>
          <ac:picMkLst>
            <pc:docMk/>
            <pc:sldMk cId="1723720148" sldId="296"/>
            <ac:picMk id="5" creationId="{7F37DF9D-AC8F-F6E5-4BD6-5653F37EED31}"/>
          </ac:picMkLst>
        </pc:picChg>
      </pc:sldChg>
      <pc:sldChg chg="addSp delSp modSp new mod">
        <pc:chgData name="Vasileva, Tsvetina Maya" userId="faca50e2-e6ba-4376-9e51-bf865621a576" providerId="ADAL" clId="{0D51BCA4-ABD1-49C9-9080-E8DFCAE8AC2B}" dt="2026-01-13T00:57:05.292" v="4639" actId="14100"/>
        <pc:sldMkLst>
          <pc:docMk/>
          <pc:sldMk cId="2419328349" sldId="297"/>
        </pc:sldMkLst>
        <pc:spChg chg="mod">
          <ac:chgData name="Vasileva, Tsvetina Maya" userId="faca50e2-e6ba-4376-9e51-bf865621a576" providerId="ADAL" clId="{0D51BCA4-ABD1-49C9-9080-E8DFCAE8AC2B}" dt="2026-01-13T00:56:36.890" v="4636" actId="20577"/>
          <ac:spMkLst>
            <pc:docMk/>
            <pc:sldMk cId="2419328349" sldId="297"/>
            <ac:spMk id="2" creationId="{8D80EA21-B137-17A0-1876-B95A86262FF2}"/>
          </ac:spMkLst>
        </pc:spChg>
        <pc:picChg chg="add mod">
          <ac:chgData name="Vasileva, Tsvetina Maya" userId="faca50e2-e6ba-4376-9e51-bf865621a576" providerId="ADAL" clId="{0D51BCA4-ABD1-49C9-9080-E8DFCAE8AC2B}" dt="2026-01-13T00:57:05.292" v="4639" actId="14100"/>
          <ac:picMkLst>
            <pc:docMk/>
            <pc:sldMk cId="2419328349" sldId="297"/>
            <ac:picMk id="6" creationId="{EF484ECB-8F6D-3505-37F3-EBB888FED606}"/>
          </ac:picMkLst>
        </pc:picChg>
        <pc:picChg chg="add mod">
          <ac:chgData name="Vasileva, Tsvetina Maya" userId="faca50e2-e6ba-4376-9e51-bf865621a576" providerId="ADAL" clId="{0D51BCA4-ABD1-49C9-9080-E8DFCAE8AC2B}" dt="2026-01-13T00:56:31.441" v="4630" actId="1076"/>
          <ac:picMkLst>
            <pc:docMk/>
            <pc:sldMk cId="2419328349" sldId="297"/>
            <ac:picMk id="8" creationId="{BBD3ACA0-3B11-7C4C-AC34-11143E72D6ED}"/>
          </ac:picMkLst>
        </pc:picChg>
      </pc:sldChg>
      <pc:sldChg chg="add del">
        <pc:chgData name="Vasileva, Tsvetina Maya" userId="faca50e2-e6ba-4376-9e51-bf865621a576" providerId="ADAL" clId="{0D51BCA4-ABD1-49C9-9080-E8DFCAE8AC2B}" dt="2026-01-13T00:49:21.816" v="4607" actId="47"/>
        <pc:sldMkLst>
          <pc:docMk/>
          <pc:sldMk cId="3058243729" sldId="297"/>
        </pc:sldMkLst>
      </pc:sldChg>
      <pc:sldChg chg="addSp delSp modSp add mod">
        <pc:chgData name="Vasileva, Tsvetina Maya" userId="faca50e2-e6ba-4376-9e51-bf865621a576" providerId="ADAL" clId="{0D51BCA4-ABD1-49C9-9080-E8DFCAE8AC2B}" dt="2026-01-13T00:57:15.114" v="4644" actId="20577"/>
        <pc:sldMkLst>
          <pc:docMk/>
          <pc:sldMk cId="2900109710" sldId="298"/>
        </pc:sldMkLst>
        <pc:spChg chg="mod">
          <ac:chgData name="Vasileva, Tsvetina Maya" userId="faca50e2-e6ba-4376-9e51-bf865621a576" providerId="ADAL" clId="{0D51BCA4-ABD1-49C9-9080-E8DFCAE8AC2B}" dt="2026-01-13T00:57:15.114" v="4644" actId="20577"/>
          <ac:spMkLst>
            <pc:docMk/>
            <pc:sldMk cId="2900109710" sldId="298"/>
            <ac:spMk id="2" creationId="{00F4FB3E-7ABC-8BA8-545B-DEC3623D9308}"/>
          </ac:spMkLst>
        </pc:spChg>
        <pc:picChg chg="add mod">
          <ac:chgData name="Vasileva, Tsvetina Maya" userId="faca50e2-e6ba-4376-9e51-bf865621a576" providerId="ADAL" clId="{0D51BCA4-ABD1-49C9-9080-E8DFCAE8AC2B}" dt="2026-01-13T00:51:05.140" v="4624" actId="962"/>
          <ac:picMkLst>
            <pc:docMk/>
            <pc:sldMk cId="2900109710" sldId="298"/>
            <ac:picMk id="4" creationId="{D5F2AE42-79BB-6D2D-2D72-C9D966099AD4}"/>
          </ac:picMkLst>
        </pc:picChg>
      </pc:sldChg>
      <pc:sldChg chg="modSp add mod">
        <pc:chgData name="Vasileva, Tsvetina Maya" userId="faca50e2-e6ba-4376-9e51-bf865621a576" providerId="ADAL" clId="{0D51BCA4-ABD1-49C9-9080-E8DFCAE8AC2B}" dt="2026-01-13T23:58:03.502" v="5960" actId="20577"/>
        <pc:sldMkLst>
          <pc:docMk/>
          <pc:sldMk cId="1329865393" sldId="299"/>
        </pc:sldMkLst>
        <pc:spChg chg="mod">
          <ac:chgData name="Vasileva, Tsvetina Maya" userId="faca50e2-e6ba-4376-9e51-bf865621a576" providerId="ADAL" clId="{0D51BCA4-ABD1-49C9-9080-E8DFCAE8AC2B}" dt="2026-01-13T11:08:29.539" v="4753" actId="20577"/>
          <ac:spMkLst>
            <pc:docMk/>
            <pc:sldMk cId="1329865393" sldId="299"/>
            <ac:spMk id="2" creationId="{17BF9743-9691-6445-A9D6-EE2D950AB52D}"/>
          </ac:spMkLst>
        </pc:spChg>
        <pc:spChg chg="mod">
          <ac:chgData name="Vasileva, Tsvetina Maya" userId="faca50e2-e6ba-4376-9e51-bf865621a576" providerId="ADAL" clId="{0D51BCA4-ABD1-49C9-9080-E8DFCAE8AC2B}" dt="2026-01-13T23:58:03.502" v="5960" actId="20577"/>
          <ac:spMkLst>
            <pc:docMk/>
            <pc:sldMk cId="1329865393" sldId="299"/>
            <ac:spMk id="3" creationId="{572C7F5A-091C-CD56-E9D6-054153BC0A63}"/>
          </ac:spMkLst>
        </pc:spChg>
      </pc:sldChg>
      <pc:sldChg chg="modSp add mod modNotesTx">
        <pc:chgData name="Vasileva, Tsvetina Maya" userId="faca50e2-e6ba-4376-9e51-bf865621a576" providerId="ADAL" clId="{0D51BCA4-ABD1-49C9-9080-E8DFCAE8AC2B}" dt="2026-01-16T12:20:04.507" v="7168" actId="1076"/>
        <pc:sldMkLst>
          <pc:docMk/>
          <pc:sldMk cId="1987225620" sldId="300"/>
        </pc:sldMkLst>
        <pc:spChg chg="mod">
          <ac:chgData name="Vasileva, Tsvetina Maya" userId="faca50e2-e6ba-4376-9e51-bf865621a576" providerId="ADAL" clId="{0D51BCA4-ABD1-49C9-9080-E8DFCAE8AC2B}" dt="2026-01-16T12:20:04.507" v="7168" actId="1076"/>
          <ac:spMkLst>
            <pc:docMk/>
            <pc:sldMk cId="1987225620" sldId="300"/>
            <ac:spMk id="3" creationId="{2BECC520-E62B-8DD1-A523-12E12C9E0551}"/>
          </ac:spMkLst>
        </pc:spChg>
      </pc:sldChg>
      <pc:sldChg chg="new del">
        <pc:chgData name="Vasileva, Tsvetina Maya" userId="faca50e2-e6ba-4376-9e51-bf865621a576" providerId="ADAL" clId="{0D51BCA4-ABD1-49C9-9080-E8DFCAE8AC2B}" dt="2026-01-15T19:26:03.167" v="6088" actId="47"/>
        <pc:sldMkLst>
          <pc:docMk/>
          <pc:sldMk cId="814459591" sldId="301"/>
        </pc:sldMkLst>
      </pc:sldChg>
      <pc:sldChg chg="modSp add mod ord">
        <pc:chgData name="Vasileva, Tsvetina Maya" userId="faca50e2-e6ba-4376-9e51-bf865621a576" providerId="ADAL" clId="{0D51BCA4-ABD1-49C9-9080-E8DFCAE8AC2B}" dt="2026-01-15T22:17:20.603" v="6609"/>
        <pc:sldMkLst>
          <pc:docMk/>
          <pc:sldMk cId="2435640693" sldId="301"/>
        </pc:sldMkLst>
        <pc:spChg chg="mod">
          <ac:chgData name="Vasileva, Tsvetina Maya" userId="faca50e2-e6ba-4376-9e51-bf865621a576" providerId="ADAL" clId="{0D51BCA4-ABD1-49C9-9080-E8DFCAE8AC2B}" dt="2026-01-15T19:26:20.433" v="6094" actId="20577"/>
          <ac:spMkLst>
            <pc:docMk/>
            <pc:sldMk cId="2435640693" sldId="301"/>
            <ac:spMk id="2" creationId="{D9F9DBE1-31F4-10A3-A234-DD626DEBE7A0}"/>
          </ac:spMkLst>
        </pc:spChg>
        <pc:spChg chg="mod">
          <ac:chgData name="Vasileva, Tsvetina Maya" userId="faca50e2-e6ba-4376-9e51-bf865621a576" providerId="ADAL" clId="{0D51BCA4-ABD1-49C9-9080-E8DFCAE8AC2B}" dt="2026-01-15T19:26:10.369" v="6090" actId="20577"/>
          <ac:spMkLst>
            <pc:docMk/>
            <pc:sldMk cId="2435640693" sldId="301"/>
            <ac:spMk id="3" creationId="{C85A3FB5-31A7-A2C4-BDAF-A3765E25E4B8}"/>
          </ac:spMkLst>
        </pc:spChg>
      </pc:sldChg>
      <pc:sldChg chg="addSp delSp modSp add mod">
        <pc:chgData name="Vasileva, Tsvetina Maya" userId="faca50e2-e6ba-4376-9e51-bf865621a576" providerId="ADAL" clId="{0D51BCA4-ABD1-49C9-9080-E8DFCAE8AC2B}" dt="2026-01-15T19:28:50.449" v="6152" actId="20577"/>
        <pc:sldMkLst>
          <pc:docMk/>
          <pc:sldMk cId="2780198775" sldId="302"/>
        </pc:sldMkLst>
        <pc:spChg chg="mod">
          <ac:chgData name="Vasileva, Tsvetina Maya" userId="faca50e2-e6ba-4376-9e51-bf865621a576" providerId="ADAL" clId="{0D51BCA4-ABD1-49C9-9080-E8DFCAE8AC2B}" dt="2026-01-15T19:28:50.449" v="6152" actId="20577"/>
          <ac:spMkLst>
            <pc:docMk/>
            <pc:sldMk cId="2780198775" sldId="302"/>
            <ac:spMk id="2" creationId="{9149CF93-D7B9-715F-570E-E758EAE03E43}"/>
          </ac:spMkLst>
        </pc:spChg>
        <pc:spChg chg="del">
          <ac:chgData name="Vasileva, Tsvetina Maya" userId="faca50e2-e6ba-4376-9e51-bf865621a576" providerId="ADAL" clId="{0D51BCA4-ABD1-49C9-9080-E8DFCAE8AC2B}" dt="2026-01-15T19:28:21.731" v="6137" actId="478"/>
          <ac:spMkLst>
            <pc:docMk/>
            <pc:sldMk cId="2780198775" sldId="302"/>
            <ac:spMk id="3" creationId="{05CF7CEA-4AAB-C1C4-AB43-4AA774A92DA2}"/>
          </ac:spMkLst>
        </pc:spChg>
        <pc:spChg chg="add del mod">
          <ac:chgData name="Vasileva, Tsvetina Maya" userId="faca50e2-e6ba-4376-9e51-bf865621a576" providerId="ADAL" clId="{0D51BCA4-ABD1-49C9-9080-E8DFCAE8AC2B}" dt="2026-01-15T19:28:24.786" v="6138" actId="478"/>
          <ac:spMkLst>
            <pc:docMk/>
            <pc:sldMk cId="2780198775" sldId="302"/>
            <ac:spMk id="4" creationId="{B02CC100-9C1E-8FB7-F1EE-79C65FEA5BD0}"/>
          </ac:spMkLst>
        </pc:spChg>
      </pc:sldChg>
      <pc:sldChg chg="modSp add del mod">
        <pc:chgData name="Vasileva, Tsvetina Maya" userId="faca50e2-e6ba-4376-9e51-bf865621a576" providerId="ADAL" clId="{0D51BCA4-ABD1-49C9-9080-E8DFCAE8AC2B}" dt="2026-01-15T19:27:57.142" v="6124" actId="47"/>
        <pc:sldMkLst>
          <pc:docMk/>
          <pc:sldMk cId="4059035147" sldId="302"/>
        </pc:sldMkLst>
        <pc:spChg chg="mod">
          <ac:chgData name="Vasileva, Tsvetina Maya" userId="faca50e2-e6ba-4376-9e51-bf865621a576" providerId="ADAL" clId="{0D51BCA4-ABD1-49C9-9080-E8DFCAE8AC2B}" dt="2026-01-15T19:27:45.043" v="6121" actId="20577"/>
          <ac:spMkLst>
            <pc:docMk/>
            <pc:sldMk cId="4059035147" sldId="302"/>
            <ac:spMk id="2" creationId="{DC47F52C-079F-21D1-D225-1C7BB43BD5B5}"/>
          </ac:spMkLst>
        </pc:spChg>
        <pc:spChg chg="mod">
          <ac:chgData name="Vasileva, Tsvetina Maya" userId="faca50e2-e6ba-4376-9e51-bf865621a576" providerId="ADAL" clId="{0D51BCA4-ABD1-49C9-9080-E8DFCAE8AC2B}" dt="2026-01-15T19:27:51.363" v="6123" actId="5793"/>
          <ac:spMkLst>
            <pc:docMk/>
            <pc:sldMk cId="4059035147" sldId="302"/>
            <ac:spMk id="3" creationId="{B0092682-ABBF-E29E-2E16-1F8739CFF9B0}"/>
          </ac:spMkLst>
        </pc:spChg>
      </pc:sldChg>
      <pc:sldChg chg="addSp delSp modSp new mod">
        <pc:chgData name="Vasileva, Tsvetina Maya" userId="faca50e2-e6ba-4376-9e51-bf865621a576" providerId="ADAL" clId="{0D51BCA4-ABD1-49C9-9080-E8DFCAE8AC2B}" dt="2026-01-15T19:48:30.045" v="6294" actId="255"/>
        <pc:sldMkLst>
          <pc:docMk/>
          <pc:sldMk cId="2941182701" sldId="303"/>
        </pc:sldMkLst>
        <pc:spChg chg="mod">
          <ac:chgData name="Vasileva, Tsvetina Maya" userId="faca50e2-e6ba-4376-9e51-bf865621a576" providerId="ADAL" clId="{0D51BCA4-ABD1-49C9-9080-E8DFCAE8AC2B}" dt="2026-01-15T19:48:30.045" v="6294" actId="255"/>
          <ac:spMkLst>
            <pc:docMk/>
            <pc:sldMk cId="2941182701" sldId="303"/>
            <ac:spMk id="2" creationId="{F49C2CBD-90A4-CEF3-52E3-BC15DFB77F21}"/>
          </ac:spMkLst>
        </pc:spChg>
        <pc:spChg chg="del">
          <ac:chgData name="Vasileva, Tsvetina Maya" userId="faca50e2-e6ba-4376-9e51-bf865621a576" providerId="ADAL" clId="{0D51BCA4-ABD1-49C9-9080-E8DFCAE8AC2B}" dt="2026-01-15T19:47:57.171" v="6249"/>
          <ac:spMkLst>
            <pc:docMk/>
            <pc:sldMk cId="2941182701" sldId="303"/>
            <ac:spMk id="3" creationId="{33A8164C-4EDB-C2D0-8D33-DA98AFD7A236}"/>
          </ac:spMkLst>
        </pc:spChg>
        <pc:picChg chg="add mod">
          <ac:chgData name="Vasileva, Tsvetina Maya" userId="faca50e2-e6ba-4376-9e51-bf865621a576" providerId="ADAL" clId="{0D51BCA4-ABD1-49C9-9080-E8DFCAE8AC2B}" dt="2026-01-15T19:48:05.468" v="6255" actId="1076"/>
          <ac:picMkLst>
            <pc:docMk/>
            <pc:sldMk cId="2941182701" sldId="303"/>
            <ac:picMk id="5" creationId="{6D12E791-6790-A5E7-41EF-EC9CE5096A6D}"/>
          </ac:picMkLst>
        </pc:picChg>
      </pc:sldChg>
      <pc:sldChg chg="add">
        <pc:chgData name="Vasileva, Tsvetina Maya" userId="faca50e2-e6ba-4376-9e51-bf865621a576" providerId="ADAL" clId="{0D51BCA4-ABD1-49C9-9080-E8DFCAE8AC2B}" dt="2026-01-15T20:12:49.985" v="6328" actId="2890"/>
        <pc:sldMkLst>
          <pc:docMk/>
          <pc:sldMk cId="2549439326" sldId="304"/>
        </pc:sldMkLst>
      </pc:sldChg>
      <pc:sldChg chg="addSp delSp modSp add ord">
        <pc:chgData name="Vasileva, Tsvetina Maya" userId="faca50e2-e6ba-4376-9e51-bf865621a576" providerId="ADAL" clId="{0D51BCA4-ABD1-49C9-9080-E8DFCAE8AC2B}" dt="2026-01-16T13:11:22.891" v="7202"/>
        <pc:sldMkLst>
          <pc:docMk/>
          <pc:sldMk cId="375717280" sldId="305"/>
        </pc:sldMkLst>
        <pc:spChg chg="add del mod">
          <ac:chgData name="Vasileva, Tsvetina Maya" userId="faca50e2-e6ba-4376-9e51-bf865621a576" providerId="ADAL" clId="{0D51BCA4-ABD1-49C9-9080-E8DFCAE8AC2B}" dt="2026-01-15T21:10:19.825" v="6339"/>
          <ac:spMkLst>
            <pc:docMk/>
            <pc:sldMk cId="375717280" sldId="305"/>
            <ac:spMk id="3" creationId="{7F5DD3D6-2840-A4D3-7C48-B2D3DB46A20B}"/>
          </ac:spMkLst>
        </pc:spChg>
        <pc:picChg chg="add mod">
          <ac:chgData name="Vasileva, Tsvetina Maya" userId="faca50e2-e6ba-4376-9e51-bf865621a576" providerId="ADAL" clId="{0D51BCA4-ABD1-49C9-9080-E8DFCAE8AC2B}" dt="2026-01-15T21:10:23.572" v="6342" actId="962"/>
          <ac:picMkLst>
            <pc:docMk/>
            <pc:sldMk cId="375717280" sldId="305"/>
            <ac:picMk id="5" creationId="{7CDD80BD-D5D7-0811-A7EC-76879235A8EA}"/>
          </ac:picMkLst>
        </pc:picChg>
        <pc:picChg chg="del">
          <ac:chgData name="Vasileva, Tsvetina Maya" userId="faca50e2-e6ba-4376-9e51-bf865621a576" providerId="ADAL" clId="{0D51BCA4-ABD1-49C9-9080-E8DFCAE8AC2B}" dt="2026-01-15T21:10:17.630" v="6338" actId="478"/>
          <ac:picMkLst>
            <pc:docMk/>
            <pc:sldMk cId="375717280" sldId="305"/>
            <ac:picMk id="10" creationId="{7F922A32-3E4A-0C54-D1BA-520B2E5E2CDF}"/>
          </ac:picMkLst>
        </pc:picChg>
      </pc:sldChg>
      <pc:sldChg chg="addSp delSp modSp add">
        <pc:chgData name="Vasileva, Tsvetina Maya" userId="faca50e2-e6ba-4376-9e51-bf865621a576" providerId="ADAL" clId="{0D51BCA4-ABD1-49C9-9080-E8DFCAE8AC2B}" dt="2026-01-15T21:15:40.037" v="6360" actId="14100"/>
        <pc:sldMkLst>
          <pc:docMk/>
          <pc:sldMk cId="4173050792" sldId="306"/>
        </pc:sldMkLst>
        <pc:spChg chg="add del mod">
          <ac:chgData name="Vasileva, Tsvetina Maya" userId="faca50e2-e6ba-4376-9e51-bf865621a576" providerId="ADAL" clId="{0D51BCA4-ABD1-49C9-9080-E8DFCAE8AC2B}" dt="2026-01-15T21:14:28.111" v="6345"/>
          <ac:spMkLst>
            <pc:docMk/>
            <pc:sldMk cId="4173050792" sldId="306"/>
            <ac:spMk id="2" creationId="{52664031-A5D6-544F-470B-BE7495427BDF}"/>
          </ac:spMkLst>
        </pc:spChg>
        <pc:spChg chg="add del mod">
          <ac:chgData name="Vasileva, Tsvetina Maya" userId="faca50e2-e6ba-4376-9e51-bf865621a576" providerId="ADAL" clId="{0D51BCA4-ABD1-49C9-9080-E8DFCAE8AC2B}" dt="2026-01-15T21:15:32.045" v="6356"/>
          <ac:spMkLst>
            <pc:docMk/>
            <pc:sldMk cId="4173050792" sldId="306"/>
            <ac:spMk id="5" creationId="{5DB86CAF-9F64-DCD1-0980-7F0F64672AD0}"/>
          </ac:spMkLst>
        </pc:spChg>
        <pc:picChg chg="add del mod">
          <ac:chgData name="Vasileva, Tsvetina Maya" userId="faca50e2-e6ba-4376-9e51-bf865621a576" providerId="ADAL" clId="{0D51BCA4-ABD1-49C9-9080-E8DFCAE8AC2B}" dt="2026-01-15T21:15:30.573" v="6355" actId="478"/>
          <ac:picMkLst>
            <pc:docMk/>
            <pc:sldMk cId="4173050792" sldId="306"/>
            <ac:picMk id="4" creationId="{0C3969FF-01E5-87CC-A3B5-94761B80E5F2}"/>
          </ac:picMkLst>
        </pc:picChg>
        <pc:picChg chg="add mod">
          <ac:chgData name="Vasileva, Tsvetina Maya" userId="faca50e2-e6ba-4376-9e51-bf865621a576" providerId="ADAL" clId="{0D51BCA4-ABD1-49C9-9080-E8DFCAE8AC2B}" dt="2026-01-15T21:15:40.037" v="6360" actId="14100"/>
          <ac:picMkLst>
            <pc:docMk/>
            <pc:sldMk cId="4173050792" sldId="306"/>
            <ac:picMk id="7" creationId="{BA3A9EED-AFDC-9752-8371-5F5DD6E327F5}"/>
          </ac:picMkLst>
        </pc:picChg>
        <pc:picChg chg="del">
          <ac:chgData name="Vasileva, Tsvetina Maya" userId="faca50e2-e6ba-4376-9e51-bf865621a576" providerId="ADAL" clId="{0D51BCA4-ABD1-49C9-9080-E8DFCAE8AC2B}" dt="2026-01-15T21:14:27.061" v="6344" actId="478"/>
          <ac:picMkLst>
            <pc:docMk/>
            <pc:sldMk cId="4173050792" sldId="306"/>
            <ac:picMk id="8" creationId="{3737002C-D465-92DB-616E-62484655C83B}"/>
          </ac:picMkLst>
        </pc:picChg>
      </pc:sldChg>
      <pc:sldChg chg="modSp add mod ord modNotesTx">
        <pc:chgData name="Vasileva, Tsvetina Maya" userId="faca50e2-e6ba-4376-9e51-bf865621a576" providerId="ADAL" clId="{0D51BCA4-ABD1-49C9-9080-E8DFCAE8AC2B}" dt="2026-01-15T21:23:55.942" v="6421" actId="20577"/>
        <pc:sldMkLst>
          <pc:docMk/>
          <pc:sldMk cId="1260876683" sldId="307"/>
        </pc:sldMkLst>
        <pc:spChg chg="mod">
          <ac:chgData name="Vasileva, Tsvetina Maya" userId="faca50e2-e6ba-4376-9e51-bf865621a576" providerId="ADAL" clId="{0D51BCA4-ABD1-49C9-9080-E8DFCAE8AC2B}" dt="2026-01-15T21:19:54.982" v="6395" actId="20577"/>
          <ac:spMkLst>
            <pc:docMk/>
            <pc:sldMk cId="1260876683" sldId="307"/>
            <ac:spMk id="2" creationId="{A71FC45F-EAD1-608C-457A-DE7C858A9B11}"/>
          </ac:spMkLst>
        </pc:spChg>
        <pc:spChg chg="mod">
          <ac:chgData name="Vasileva, Tsvetina Maya" userId="faca50e2-e6ba-4376-9e51-bf865621a576" providerId="ADAL" clId="{0D51BCA4-ABD1-49C9-9080-E8DFCAE8AC2B}" dt="2026-01-15T21:23:55.942" v="6421" actId="20577"/>
          <ac:spMkLst>
            <pc:docMk/>
            <pc:sldMk cId="1260876683" sldId="307"/>
            <ac:spMk id="3" creationId="{404195E7-1FC6-01DE-672D-497BB46E93B2}"/>
          </ac:spMkLst>
        </pc:spChg>
      </pc:sldChg>
      <pc:sldChg chg="add del">
        <pc:chgData name="Vasileva, Tsvetina Maya" userId="faca50e2-e6ba-4376-9e51-bf865621a576" providerId="ADAL" clId="{0D51BCA4-ABD1-49C9-9080-E8DFCAE8AC2B}" dt="2026-01-15T21:19:21.628" v="6362" actId="47"/>
        <pc:sldMkLst>
          <pc:docMk/>
          <pc:sldMk cId="3327721555" sldId="307"/>
        </pc:sldMkLst>
      </pc:sldChg>
      <pc:sldChg chg="addSp delSp modSp add mod ord">
        <pc:chgData name="Vasileva, Tsvetina Maya" userId="faca50e2-e6ba-4376-9e51-bf865621a576" providerId="ADAL" clId="{0D51BCA4-ABD1-49C9-9080-E8DFCAE8AC2B}" dt="2026-01-15T21:24:30.901" v="6434"/>
        <pc:sldMkLst>
          <pc:docMk/>
          <pc:sldMk cId="3405067717" sldId="308"/>
        </pc:sldMkLst>
        <pc:spChg chg="mod">
          <ac:chgData name="Vasileva, Tsvetina Maya" userId="faca50e2-e6ba-4376-9e51-bf865621a576" providerId="ADAL" clId="{0D51BCA4-ABD1-49C9-9080-E8DFCAE8AC2B}" dt="2026-01-15T21:24:27.825" v="6432" actId="20577"/>
          <ac:spMkLst>
            <pc:docMk/>
            <pc:sldMk cId="3405067717" sldId="308"/>
            <ac:spMk id="2" creationId="{B8DC0E50-7937-08FD-C7E1-B3EC80BF1E87}"/>
          </ac:spMkLst>
        </pc:spChg>
        <pc:spChg chg="del mod">
          <ac:chgData name="Vasileva, Tsvetina Maya" userId="faca50e2-e6ba-4376-9e51-bf865621a576" providerId="ADAL" clId="{0D51BCA4-ABD1-49C9-9080-E8DFCAE8AC2B}" dt="2026-01-15T21:24:17.013" v="6424" actId="478"/>
          <ac:spMkLst>
            <pc:docMk/>
            <pc:sldMk cId="3405067717" sldId="308"/>
            <ac:spMk id="3" creationId="{8D91B311-5D42-C0FE-726B-DDC0D09EBEAC}"/>
          </ac:spMkLst>
        </pc:spChg>
        <pc:spChg chg="add del mod">
          <ac:chgData name="Vasileva, Tsvetina Maya" userId="faca50e2-e6ba-4376-9e51-bf865621a576" providerId="ADAL" clId="{0D51BCA4-ABD1-49C9-9080-E8DFCAE8AC2B}" dt="2026-01-15T21:24:18.700" v="6425"/>
          <ac:spMkLst>
            <pc:docMk/>
            <pc:sldMk cId="3405067717" sldId="308"/>
            <ac:spMk id="4" creationId="{31538599-B192-18D7-77E7-4DB779745C25}"/>
          </ac:spMkLst>
        </pc:spChg>
        <pc:picChg chg="add mod">
          <ac:chgData name="Vasileva, Tsvetina Maya" userId="faca50e2-e6ba-4376-9e51-bf865621a576" providerId="ADAL" clId="{0D51BCA4-ABD1-49C9-9080-E8DFCAE8AC2B}" dt="2026-01-15T21:24:19.983" v="6426" actId="27614"/>
          <ac:picMkLst>
            <pc:docMk/>
            <pc:sldMk cId="3405067717" sldId="308"/>
            <ac:picMk id="6" creationId="{4C1F989B-E2D5-1398-8331-3B67CBBED3CA}"/>
          </ac:picMkLst>
        </pc:picChg>
      </pc:sldChg>
      <pc:sldChg chg="addSp modSp add mod">
        <pc:chgData name="Vasileva, Tsvetina Maya" userId="faca50e2-e6ba-4376-9e51-bf865621a576" providerId="ADAL" clId="{0D51BCA4-ABD1-49C9-9080-E8DFCAE8AC2B}" dt="2026-01-15T21:26:53.494" v="6451" actId="1076"/>
        <pc:sldMkLst>
          <pc:docMk/>
          <pc:sldMk cId="418768290" sldId="309"/>
        </pc:sldMkLst>
        <pc:spChg chg="mod">
          <ac:chgData name="Vasileva, Tsvetina Maya" userId="faca50e2-e6ba-4376-9e51-bf865621a576" providerId="ADAL" clId="{0D51BCA4-ABD1-49C9-9080-E8DFCAE8AC2B}" dt="2026-01-15T21:26:35.024" v="6446" actId="20577"/>
          <ac:spMkLst>
            <pc:docMk/>
            <pc:sldMk cId="418768290" sldId="309"/>
            <ac:spMk id="2" creationId="{D1B11C82-0846-BDCD-D97C-D8CDF2CE3D28}"/>
          </ac:spMkLst>
        </pc:spChg>
        <pc:spChg chg="mod">
          <ac:chgData name="Vasileva, Tsvetina Maya" userId="faca50e2-e6ba-4376-9e51-bf865621a576" providerId="ADAL" clId="{0D51BCA4-ABD1-49C9-9080-E8DFCAE8AC2B}" dt="2026-01-15T21:26:28.621" v="6436" actId="6549"/>
          <ac:spMkLst>
            <pc:docMk/>
            <pc:sldMk cId="418768290" sldId="309"/>
            <ac:spMk id="3" creationId="{83D7206E-6A75-577C-A558-00E7C8F4A5C0}"/>
          </ac:spMkLst>
        </pc:spChg>
        <pc:picChg chg="add mod">
          <ac:chgData name="Vasileva, Tsvetina Maya" userId="faca50e2-e6ba-4376-9e51-bf865621a576" providerId="ADAL" clId="{0D51BCA4-ABD1-49C9-9080-E8DFCAE8AC2B}" dt="2026-01-15T21:26:53.494" v="6451" actId="1076"/>
          <ac:picMkLst>
            <pc:docMk/>
            <pc:sldMk cId="418768290" sldId="309"/>
            <ac:picMk id="5" creationId="{D57CE29C-9603-9480-8B3B-25A3C46EE6D1}"/>
          </ac:picMkLst>
        </pc:picChg>
      </pc:sldChg>
      <pc:sldChg chg="modSp new mod">
        <pc:chgData name="Vasileva, Tsvetina Maya" userId="faca50e2-e6ba-4376-9e51-bf865621a576" providerId="ADAL" clId="{0D51BCA4-ABD1-49C9-9080-E8DFCAE8AC2B}" dt="2026-01-16T00:01:05.620" v="6761" actId="20577"/>
        <pc:sldMkLst>
          <pc:docMk/>
          <pc:sldMk cId="2432184053" sldId="310"/>
        </pc:sldMkLst>
        <pc:spChg chg="mod">
          <ac:chgData name="Vasileva, Tsvetina Maya" userId="faca50e2-e6ba-4376-9e51-bf865621a576" providerId="ADAL" clId="{0D51BCA4-ABD1-49C9-9080-E8DFCAE8AC2B}" dt="2026-01-15T22:02:37.716" v="6463" actId="20577"/>
          <ac:spMkLst>
            <pc:docMk/>
            <pc:sldMk cId="2432184053" sldId="310"/>
            <ac:spMk id="2" creationId="{8ECEB05B-BD0E-4179-2240-6FFA19AA7D7F}"/>
          </ac:spMkLst>
        </pc:spChg>
        <pc:spChg chg="mod">
          <ac:chgData name="Vasileva, Tsvetina Maya" userId="faca50e2-e6ba-4376-9e51-bf865621a576" providerId="ADAL" clId="{0D51BCA4-ABD1-49C9-9080-E8DFCAE8AC2B}" dt="2026-01-16T00:01:05.620" v="6761" actId="20577"/>
          <ac:spMkLst>
            <pc:docMk/>
            <pc:sldMk cId="2432184053" sldId="310"/>
            <ac:spMk id="3" creationId="{C568A288-C80B-0E57-C96F-78FB995BF8EE}"/>
          </ac:spMkLst>
        </pc:spChg>
      </pc:sldChg>
      <pc:sldChg chg="addSp delSp modSp add mod">
        <pc:chgData name="Vasileva, Tsvetina Maya" userId="faca50e2-e6ba-4376-9e51-bf865621a576" providerId="ADAL" clId="{0D51BCA4-ABD1-49C9-9080-E8DFCAE8AC2B}" dt="2026-01-15T22:20:14.448" v="6634" actId="1076"/>
        <pc:sldMkLst>
          <pc:docMk/>
          <pc:sldMk cId="3437732678" sldId="311"/>
        </pc:sldMkLst>
        <pc:spChg chg="add del mod">
          <ac:chgData name="Vasileva, Tsvetina Maya" userId="faca50e2-e6ba-4376-9e51-bf865621a576" providerId="ADAL" clId="{0D51BCA4-ABD1-49C9-9080-E8DFCAE8AC2B}" dt="2026-01-15T22:18:45.710" v="6614" actId="478"/>
          <ac:spMkLst>
            <pc:docMk/>
            <pc:sldMk cId="3437732678" sldId="311"/>
            <ac:spMk id="6" creationId="{36B43BCB-9D3B-ECC8-4B64-F2BE3932C4DE}"/>
          </ac:spMkLst>
        </pc:spChg>
        <pc:spChg chg="add mod">
          <ac:chgData name="Vasileva, Tsvetina Maya" userId="faca50e2-e6ba-4376-9e51-bf865621a576" providerId="ADAL" clId="{0D51BCA4-ABD1-49C9-9080-E8DFCAE8AC2B}" dt="2026-01-15T22:20:14.448" v="6634" actId="1076"/>
          <ac:spMkLst>
            <pc:docMk/>
            <pc:sldMk cId="3437732678" sldId="311"/>
            <ac:spMk id="7" creationId="{C4CB2AFA-777F-C215-8DAD-8D7C004F5C39}"/>
          </ac:spMkLst>
        </pc:spChg>
        <pc:picChg chg="del">
          <ac:chgData name="Vasileva, Tsvetina Maya" userId="faca50e2-e6ba-4376-9e51-bf865621a576" providerId="ADAL" clId="{0D51BCA4-ABD1-49C9-9080-E8DFCAE8AC2B}" dt="2026-01-15T22:18:37.696" v="6611" actId="478"/>
          <ac:picMkLst>
            <pc:docMk/>
            <pc:sldMk cId="3437732678" sldId="311"/>
            <ac:picMk id="5" creationId="{148180D9-AEB5-8883-EBCB-BC09C69B4A6C}"/>
          </ac:picMkLst>
        </pc:picChg>
      </pc:sldChg>
      <pc:sldChg chg="modSp add mod">
        <pc:chgData name="Vasileva, Tsvetina Maya" userId="faca50e2-e6ba-4376-9e51-bf865621a576" providerId="ADAL" clId="{0D51BCA4-ABD1-49C9-9080-E8DFCAE8AC2B}" dt="2026-01-15T23:40:28.871" v="6648" actId="1076"/>
        <pc:sldMkLst>
          <pc:docMk/>
          <pc:sldMk cId="1920257727" sldId="312"/>
        </pc:sldMkLst>
        <pc:spChg chg="mod">
          <ac:chgData name="Vasileva, Tsvetina Maya" userId="faca50e2-e6ba-4376-9e51-bf865621a576" providerId="ADAL" clId="{0D51BCA4-ABD1-49C9-9080-E8DFCAE8AC2B}" dt="2026-01-15T23:40:28.871" v="6648" actId="1076"/>
          <ac:spMkLst>
            <pc:docMk/>
            <pc:sldMk cId="1920257727" sldId="312"/>
            <ac:spMk id="7" creationId="{04E767A0-5C2A-D075-A1C3-17F054A54D0B}"/>
          </ac:spMkLst>
        </pc:spChg>
      </pc:sldChg>
      <pc:sldChg chg="modSp add mod">
        <pc:chgData name="Vasileva, Tsvetina Maya" userId="faca50e2-e6ba-4376-9e51-bf865621a576" providerId="ADAL" clId="{0D51BCA4-ABD1-49C9-9080-E8DFCAE8AC2B}" dt="2026-01-15T23:42:54.995" v="6706" actId="20577"/>
        <pc:sldMkLst>
          <pc:docMk/>
          <pc:sldMk cId="99074586" sldId="313"/>
        </pc:sldMkLst>
        <pc:spChg chg="mod">
          <ac:chgData name="Vasileva, Tsvetina Maya" userId="faca50e2-e6ba-4376-9e51-bf865621a576" providerId="ADAL" clId="{0D51BCA4-ABD1-49C9-9080-E8DFCAE8AC2B}" dt="2026-01-15T23:41:58.748" v="6657" actId="1076"/>
          <ac:spMkLst>
            <pc:docMk/>
            <pc:sldMk cId="99074586" sldId="313"/>
            <ac:spMk id="3" creationId="{ABA54CF8-39E1-4936-F55D-F45A42530B26}"/>
          </ac:spMkLst>
        </pc:spChg>
        <pc:spChg chg="mod">
          <ac:chgData name="Vasileva, Tsvetina Maya" userId="faca50e2-e6ba-4376-9e51-bf865621a576" providerId="ADAL" clId="{0D51BCA4-ABD1-49C9-9080-E8DFCAE8AC2B}" dt="2026-01-15T23:42:54.995" v="6706" actId="20577"/>
          <ac:spMkLst>
            <pc:docMk/>
            <pc:sldMk cId="99074586" sldId="313"/>
            <ac:spMk id="7" creationId="{AFA34377-604A-51C9-9CC5-B3030D6B9191}"/>
          </ac:spMkLst>
        </pc:spChg>
      </pc:sldChg>
      <pc:sldChg chg="modSp add mod">
        <pc:chgData name="Vasileva, Tsvetina Maya" userId="faca50e2-e6ba-4376-9e51-bf865621a576" providerId="ADAL" clId="{0D51BCA4-ABD1-49C9-9080-E8DFCAE8AC2B}" dt="2026-01-16T13:13:12.296" v="7220" actId="20577"/>
        <pc:sldMkLst>
          <pc:docMk/>
          <pc:sldMk cId="484337220" sldId="314"/>
        </pc:sldMkLst>
        <pc:spChg chg="mod">
          <ac:chgData name="Vasileva, Tsvetina Maya" userId="faca50e2-e6ba-4376-9e51-bf865621a576" providerId="ADAL" clId="{0D51BCA4-ABD1-49C9-9080-E8DFCAE8AC2B}" dt="2026-01-16T13:13:12.296" v="7220" actId="20577"/>
          <ac:spMkLst>
            <pc:docMk/>
            <pc:sldMk cId="484337220" sldId="314"/>
            <ac:spMk id="7" creationId="{E6128B01-14EB-BB95-8633-3519F1DA642C}"/>
          </ac:spMkLst>
        </pc:spChg>
      </pc:sldChg>
      <pc:sldChg chg="delSp modSp add del mod">
        <pc:chgData name="Vasileva, Tsvetina Maya" userId="faca50e2-e6ba-4376-9e51-bf865621a576" providerId="ADAL" clId="{0D51BCA4-ABD1-49C9-9080-E8DFCAE8AC2B}" dt="2026-01-16T00:01:29.064" v="6768" actId="47"/>
        <pc:sldMkLst>
          <pc:docMk/>
          <pc:sldMk cId="286019124" sldId="315"/>
        </pc:sldMkLst>
        <pc:spChg chg="del mod">
          <ac:chgData name="Vasileva, Tsvetina Maya" userId="faca50e2-e6ba-4376-9e51-bf865621a576" providerId="ADAL" clId="{0D51BCA4-ABD1-49C9-9080-E8DFCAE8AC2B}" dt="2026-01-16T00:01:23.383" v="6764"/>
          <ac:spMkLst>
            <pc:docMk/>
            <pc:sldMk cId="286019124" sldId="315"/>
            <ac:spMk id="7" creationId="{B4FA4CAB-4664-64EF-7594-3B115978A7AD}"/>
          </ac:spMkLst>
        </pc:spChg>
      </pc:sldChg>
      <pc:sldChg chg="new del">
        <pc:chgData name="Vasileva, Tsvetina Maya" userId="faca50e2-e6ba-4376-9e51-bf865621a576" providerId="ADAL" clId="{0D51BCA4-ABD1-49C9-9080-E8DFCAE8AC2B}" dt="2026-01-15T23:49:46.920" v="6723" actId="680"/>
        <pc:sldMkLst>
          <pc:docMk/>
          <pc:sldMk cId="2600248018" sldId="315"/>
        </pc:sldMkLst>
      </pc:sldChg>
      <pc:sldChg chg="addSp modSp add mod">
        <pc:chgData name="Vasileva, Tsvetina Maya" userId="faca50e2-e6ba-4376-9e51-bf865621a576" providerId="ADAL" clId="{0D51BCA4-ABD1-49C9-9080-E8DFCAE8AC2B}" dt="2026-01-15T23:58:32.416" v="6753" actId="1076"/>
        <pc:sldMkLst>
          <pc:docMk/>
          <pc:sldMk cId="2553474159" sldId="316"/>
        </pc:sldMkLst>
        <pc:spChg chg="mod">
          <ac:chgData name="Vasileva, Tsvetina Maya" userId="faca50e2-e6ba-4376-9e51-bf865621a576" providerId="ADAL" clId="{0D51BCA4-ABD1-49C9-9080-E8DFCAE8AC2B}" dt="2026-01-15T23:55:50.208" v="6738" actId="20577"/>
          <ac:spMkLst>
            <pc:docMk/>
            <pc:sldMk cId="2553474159" sldId="316"/>
            <ac:spMk id="2" creationId="{0AC6146E-3870-794A-6DC2-47D456971A59}"/>
          </ac:spMkLst>
        </pc:spChg>
        <pc:spChg chg="mod">
          <ac:chgData name="Vasileva, Tsvetina Maya" userId="faca50e2-e6ba-4376-9e51-bf865621a576" providerId="ADAL" clId="{0D51BCA4-ABD1-49C9-9080-E8DFCAE8AC2B}" dt="2026-01-15T23:55:57.265" v="6741"/>
          <ac:spMkLst>
            <pc:docMk/>
            <pc:sldMk cId="2553474159" sldId="316"/>
            <ac:spMk id="7" creationId="{EED3E93D-CC97-32F9-8885-CD4E890F3300}"/>
          </ac:spMkLst>
        </pc:spChg>
        <pc:picChg chg="add mod">
          <ac:chgData name="Vasileva, Tsvetina Maya" userId="faca50e2-e6ba-4376-9e51-bf865621a576" providerId="ADAL" clId="{0D51BCA4-ABD1-49C9-9080-E8DFCAE8AC2B}" dt="2026-01-15T23:58:32.416" v="6753" actId="1076"/>
          <ac:picMkLst>
            <pc:docMk/>
            <pc:sldMk cId="2553474159" sldId="316"/>
            <ac:picMk id="5" creationId="{FE2C428C-5601-B7CA-CBF6-A2EEB5A0F487}"/>
          </ac:picMkLst>
        </pc:picChg>
      </pc:sldChg>
      <pc:sldChg chg="addSp delSp modSp add mod">
        <pc:chgData name="Vasileva, Tsvetina Maya" userId="faca50e2-e6ba-4376-9e51-bf865621a576" providerId="ADAL" clId="{0D51BCA4-ABD1-49C9-9080-E8DFCAE8AC2B}" dt="2026-01-16T00:07:17.250" v="6777"/>
        <pc:sldMkLst>
          <pc:docMk/>
          <pc:sldMk cId="68779110" sldId="317"/>
        </pc:sldMkLst>
        <pc:spChg chg="del mod">
          <ac:chgData name="Vasileva, Tsvetina Maya" userId="faca50e2-e6ba-4376-9e51-bf865621a576" providerId="ADAL" clId="{0D51BCA4-ABD1-49C9-9080-E8DFCAE8AC2B}" dt="2026-01-16T00:07:17.250" v="6777"/>
          <ac:spMkLst>
            <pc:docMk/>
            <pc:sldMk cId="68779110" sldId="317"/>
            <ac:spMk id="7" creationId="{4E4F6E6E-80C0-956A-E11C-8744D865C140}"/>
          </ac:spMkLst>
        </pc:spChg>
        <pc:picChg chg="add mod">
          <ac:chgData name="Vasileva, Tsvetina Maya" userId="faca50e2-e6ba-4376-9e51-bf865621a576" providerId="ADAL" clId="{0D51BCA4-ABD1-49C9-9080-E8DFCAE8AC2B}" dt="2026-01-16T00:07:15.938" v="6775" actId="1076"/>
          <ac:picMkLst>
            <pc:docMk/>
            <pc:sldMk cId="68779110" sldId="317"/>
            <ac:picMk id="5" creationId="{DE09BE67-C225-9993-2BE4-DACCA7D474FA}"/>
          </ac:picMkLst>
        </pc:picChg>
      </pc:sldChg>
      <pc:sldChg chg="new del">
        <pc:chgData name="Vasileva, Tsvetina Maya" userId="faca50e2-e6ba-4376-9e51-bf865621a576" providerId="ADAL" clId="{0D51BCA4-ABD1-49C9-9080-E8DFCAE8AC2B}" dt="2026-01-16T09:37:50.983" v="6779" actId="47"/>
        <pc:sldMkLst>
          <pc:docMk/>
          <pc:sldMk cId="603399066" sldId="318"/>
        </pc:sldMkLst>
      </pc:sldChg>
      <pc:sldChg chg="addSp delSp modSp add del mod">
        <pc:chgData name="Vasileva, Tsvetina Maya" userId="faca50e2-e6ba-4376-9e51-bf865621a576" providerId="ADAL" clId="{0D51BCA4-ABD1-49C9-9080-E8DFCAE8AC2B}" dt="2026-01-16T09:38:13.776" v="6787" actId="47"/>
        <pc:sldMkLst>
          <pc:docMk/>
          <pc:sldMk cId="1522882787" sldId="318"/>
        </pc:sldMkLst>
        <pc:picChg chg="del">
          <ac:chgData name="Vasileva, Tsvetina Maya" userId="faca50e2-e6ba-4376-9e51-bf865621a576" providerId="ADAL" clId="{0D51BCA4-ABD1-49C9-9080-E8DFCAE8AC2B}" dt="2026-01-16T09:37:55.725" v="6781" actId="478"/>
          <ac:picMkLst>
            <pc:docMk/>
            <pc:sldMk cId="1522882787" sldId="318"/>
            <ac:picMk id="5" creationId="{A7A5A251-775D-C7F5-740B-6FD4D316CDAA}"/>
          </ac:picMkLst>
        </pc:picChg>
        <pc:picChg chg="add mod">
          <ac:chgData name="Vasileva, Tsvetina Maya" userId="faca50e2-e6ba-4376-9e51-bf865621a576" providerId="ADAL" clId="{0D51BCA4-ABD1-49C9-9080-E8DFCAE8AC2B}" dt="2026-01-16T09:38:10.219" v="6786" actId="1076"/>
          <ac:picMkLst>
            <pc:docMk/>
            <pc:sldMk cId="1522882787" sldId="318"/>
            <ac:picMk id="6" creationId="{2A1916AD-4C2E-2038-64A6-1F217C872AE4}"/>
          </ac:picMkLst>
        </pc:picChg>
      </pc:sldChg>
      <pc:sldChg chg="addSp modSp new mod">
        <pc:chgData name="Vasileva, Tsvetina Maya" userId="faca50e2-e6ba-4376-9e51-bf865621a576" providerId="ADAL" clId="{0D51BCA4-ABD1-49C9-9080-E8DFCAE8AC2B}" dt="2026-01-16T09:41:47.087" v="6805" actId="1076"/>
        <pc:sldMkLst>
          <pc:docMk/>
          <pc:sldMk cId="3155809133" sldId="318"/>
        </pc:sldMkLst>
        <pc:spChg chg="mod">
          <ac:chgData name="Vasileva, Tsvetina Maya" userId="faca50e2-e6ba-4376-9e51-bf865621a576" providerId="ADAL" clId="{0D51BCA4-ABD1-49C9-9080-E8DFCAE8AC2B}" dt="2026-01-16T09:39:13.658" v="6802" actId="20577"/>
          <ac:spMkLst>
            <pc:docMk/>
            <pc:sldMk cId="3155809133" sldId="318"/>
            <ac:spMk id="2" creationId="{0CAE99C8-423B-A24C-2C06-21FBC9AC1422}"/>
          </ac:spMkLst>
        </pc:spChg>
        <pc:spChg chg="mod">
          <ac:chgData name="Vasileva, Tsvetina Maya" userId="faca50e2-e6ba-4376-9e51-bf865621a576" providerId="ADAL" clId="{0D51BCA4-ABD1-49C9-9080-E8DFCAE8AC2B}" dt="2026-01-16T09:41:47.087" v="6805" actId="1076"/>
          <ac:spMkLst>
            <pc:docMk/>
            <pc:sldMk cId="3155809133" sldId="318"/>
            <ac:spMk id="3" creationId="{BA8B7FE1-15FA-7F29-128E-1A006D3DD8C2}"/>
          </ac:spMkLst>
        </pc:spChg>
        <pc:picChg chg="add mod">
          <ac:chgData name="Vasileva, Tsvetina Maya" userId="faca50e2-e6ba-4376-9e51-bf865621a576" providerId="ADAL" clId="{0D51BCA4-ABD1-49C9-9080-E8DFCAE8AC2B}" dt="2026-01-16T09:41:42.007" v="6804" actId="1076"/>
          <ac:picMkLst>
            <pc:docMk/>
            <pc:sldMk cId="3155809133" sldId="318"/>
            <ac:picMk id="5" creationId="{E58F77FF-CC8B-D9EC-EF9C-7692B4D2343E}"/>
          </ac:picMkLst>
        </pc:picChg>
      </pc:sldChg>
      <pc:sldChg chg="new del">
        <pc:chgData name="Vasileva, Tsvetina Maya" userId="faca50e2-e6ba-4376-9e51-bf865621a576" providerId="ADAL" clId="{0D51BCA4-ABD1-49C9-9080-E8DFCAE8AC2B}" dt="2026-01-16T12:32:23.707" v="7170" actId="47"/>
        <pc:sldMkLst>
          <pc:docMk/>
          <pc:sldMk cId="937800738" sldId="319"/>
        </pc:sldMkLst>
      </pc:sldChg>
      <pc:sldChg chg="addSp delSp modSp add mod modNotesTx">
        <pc:chgData name="Vasileva, Tsvetina Maya" userId="faca50e2-e6ba-4376-9e51-bf865621a576" providerId="ADAL" clId="{0D51BCA4-ABD1-49C9-9080-E8DFCAE8AC2B}" dt="2026-01-16T13:16:28.058" v="7235" actId="1076"/>
        <pc:sldMkLst>
          <pc:docMk/>
          <pc:sldMk cId="1653687738" sldId="319"/>
        </pc:sldMkLst>
        <pc:spChg chg="mod">
          <ac:chgData name="Vasileva, Tsvetina Maya" userId="faca50e2-e6ba-4376-9e51-bf865621a576" providerId="ADAL" clId="{0D51BCA4-ABD1-49C9-9080-E8DFCAE8AC2B}" dt="2026-01-16T12:32:34.390" v="7188" actId="20577"/>
          <ac:spMkLst>
            <pc:docMk/>
            <pc:sldMk cId="1653687738" sldId="319"/>
            <ac:spMk id="2" creationId="{40F99355-6FAB-036E-7FF4-4AF25C074A3C}"/>
          </ac:spMkLst>
        </pc:spChg>
        <pc:spChg chg="mod">
          <ac:chgData name="Vasileva, Tsvetina Maya" userId="faca50e2-e6ba-4376-9e51-bf865621a576" providerId="ADAL" clId="{0D51BCA4-ABD1-49C9-9080-E8DFCAE8AC2B}" dt="2026-01-16T12:33:02.862" v="7193" actId="20577"/>
          <ac:spMkLst>
            <pc:docMk/>
            <pc:sldMk cId="1653687738" sldId="319"/>
            <ac:spMk id="3" creationId="{9230E890-9CD7-95A4-1CC5-1B4398536781}"/>
          </ac:spMkLst>
        </pc:spChg>
        <pc:picChg chg="add del mod">
          <ac:chgData name="Vasileva, Tsvetina Maya" userId="faca50e2-e6ba-4376-9e51-bf865621a576" providerId="ADAL" clId="{0D51BCA4-ABD1-49C9-9080-E8DFCAE8AC2B}" dt="2026-01-16T13:16:24.685" v="7234" actId="478"/>
          <ac:picMkLst>
            <pc:docMk/>
            <pc:sldMk cId="1653687738" sldId="319"/>
            <ac:picMk id="5" creationId="{BB452242-5785-9C0A-EE5B-389C59442CB6}"/>
          </ac:picMkLst>
        </pc:picChg>
        <pc:picChg chg="add mod">
          <ac:chgData name="Vasileva, Tsvetina Maya" userId="faca50e2-e6ba-4376-9e51-bf865621a576" providerId="ADAL" clId="{0D51BCA4-ABD1-49C9-9080-E8DFCAE8AC2B}" dt="2026-01-16T13:16:28.058" v="7235" actId="1076"/>
          <ac:picMkLst>
            <pc:docMk/>
            <pc:sldMk cId="1653687738" sldId="319"/>
            <ac:picMk id="7" creationId="{7ED87944-8CCE-8366-6972-3051EE7AC19E}"/>
          </ac:picMkLst>
        </pc:picChg>
      </pc:sldChg>
      <pc:sldChg chg="addSp delSp modSp add mod">
        <pc:chgData name="Vasileva, Tsvetina Maya" userId="faca50e2-e6ba-4376-9e51-bf865621a576" providerId="ADAL" clId="{0D51BCA4-ABD1-49C9-9080-E8DFCAE8AC2B}" dt="2026-01-16T13:13:33.417" v="7227" actId="27614"/>
        <pc:sldMkLst>
          <pc:docMk/>
          <pc:sldMk cId="546793780" sldId="320"/>
        </pc:sldMkLst>
        <pc:spChg chg="del mod">
          <ac:chgData name="Vasileva, Tsvetina Maya" userId="faca50e2-e6ba-4376-9e51-bf865621a576" providerId="ADAL" clId="{0D51BCA4-ABD1-49C9-9080-E8DFCAE8AC2B}" dt="2026-01-16T13:13:29.690" v="7224"/>
          <ac:spMkLst>
            <pc:docMk/>
            <pc:sldMk cId="546793780" sldId="320"/>
            <ac:spMk id="7" creationId="{2184A6AA-5223-1AC3-837E-24801C67307D}"/>
          </ac:spMkLst>
        </pc:spChg>
        <pc:picChg chg="add mod">
          <ac:chgData name="Vasileva, Tsvetina Maya" userId="faca50e2-e6ba-4376-9e51-bf865621a576" providerId="ADAL" clId="{0D51BCA4-ABD1-49C9-9080-E8DFCAE8AC2B}" dt="2026-01-16T13:13:33.417" v="7227" actId="27614"/>
          <ac:picMkLst>
            <pc:docMk/>
            <pc:sldMk cId="546793780" sldId="320"/>
            <ac:picMk id="5" creationId="{7D42B705-FD52-FBC2-83D4-3F9FA2181947}"/>
          </ac:picMkLst>
        </pc:picChg>
      </pc:sldChg>
      <pc:sldChg chg="addSp delSp modSp new mod">
        <pc:chgData name="Vasileva, Tsvetina Maya" userId="faca50e2-e6ba-4376-9e51-bf865621a576" providerId="ADAL" clId="{0D51BCA4-ABD1-49C9-9080-E8DFCAE8AC2B}" dt="2026-01-16T13:33:33.427" v="7267" actId="20577"/>
        <pc:sldMkLst>
          <pc:docMk/>
          <pc:sldMk cId="334235417" sldId="321"/>
        </pc:sldMkLst>
        <pc:spChg chg="del">
          <ac:chgData name="Vasileva, Tsvetina Maya" userId="faca50e2-e6ba-4376-9e51-bf865621a576" providerId="ADAL" clId="{0D51BCA4-ABD1-49C9-9080-E8DFCAE8AC2B}" dt="2026-01-16T13:31:37.202" v="7250" actId="478"/>
          <ac:spMkLst>
            <pc:docMk/>
            <pc:sldMk cId="334235417" sldId="321"/>
            <ac:spMk id="2" creationId="{50D2F5AF-F6EC-AEC4-91BF-7D598F2196D2}"/>
          </ac:spMkLst>
        </pc:spChg>
        <pc:spChg chg="del">
          <ac:chgData name="Vasileva, Tsvetina Maya" userId="faca50e2-e6ba-4376-9e51-bf865621a576" providerId="ADAL" clId="{0D51BCA4-ABD1-49C9-9080-E8DFCAE8AC2B}" dt="2026-01-16T13:31:19.216" v="7241"/>
          <ac:spMkLst>
            <pc:docMk/>
            <pc:sldMk cId="334235417" sldId="321"/>
            <ac:spMk id="3" creationId="{FA3DEF51-AE3A-8FB3-1A17-4187AEEC3BEF}"/>
          </ac:spMkLst>
        </pc:spChg>
        <pc:spChg chg="add del">
          <ac:chgData name="Vasileva, Tsvetina Maya" userId="faca50e2-e6ba-4376-9e51-bf865621a576" providerId="ADAL" clId="{0D51BCA4-ABD1-49C9-9080-E8DFCAE8AC2B}" dt="2026-01-16T13:32:34.381" v="7253" actId="22"/>
          <ac:spMkLst>
            <pc:docMk/>
            <pc:sldMk cId="334235417" sldId="321"/>
            <ac:spMk id="7" creationId="{342B360C-7FDC-3114-E014-72F175390A61}"/>
          </ac:spMkLst>
        </pc:spChg>
        <pc:spChg chg="add mod">
          <ac:chgData name="Vasileva, Tsvetina Maya" userId="faca50e2-e6ba-4376-9e51-bf865621a576" providerId="ADAL" clId="{0D51BCA4-ABD1-49C9-9080-E8DFCAE8AC2B}" dt="2026-01-16T13:33:33.427" v="7267" actId="20577"/>
          <ac:spMkLst>
            <pc:docMk/>
            <pc:sldMk cId="334235417" sldId="321"/>
            <ac:spMk id="8" creationId="{5E9D0E91-8FCF-83E0-D094-047B74FC8639}"/>
          </ac:spMkLst>
        </pc:spChg>
        <pc:picChg chg="add mod">
          <ac:chgData name="Vasileva, Tsvetina Maya" userId="faca50e2-e6ba-4376-9e51-bf865621a576" providerId="ADAL" clId="{0D51BCA4-ABD1-49C9-9080-E8DFCAE8AC2B}" dt="2026-01-16T13:32:58.136" v="7260" actId="1076"/>
          <ac:picMkLst>
            <pc:docMk/>
            <pc:sldMk cId="334235417" sldId="321"/>
            <ac:picMk id="5" creationId="{96708100-8F36-5E6C-023D-F8236894D9BD}"/>
          </ac:picMkLst>
        </pc:picChg>
      </pc:sldChg>
      <pc:sldChg chg="new del">
        <pc:chgData name="Vasileva, Tsvetina Maya" userId="faca50e2-e6ba-4376-9e51-bf865621a576" providerId="ADAL" clId="{0D51BCA4-ABD1-49C9-9080-E8DFCAE8AC2B}" dt="2026-01-16T13:30:14.648" v="7239" actId="47"/>
        <pc:sldMkLst>
          <pc:docMk/>
          <pc:sldMk cId="2423956087" sldId="321"/>
        </pc:sldMkLst>
      </pc:sldChg>
      <pc:sldChg chg="new del">
        <pc:chgData name="Vasileva, Tsvetina Maya" userId="faca50e2-e6ba-4376-9e51-bf865621a576" providerId="ADAL" clId="{0D51BCA4-ABD1-49C9-9080-E8DFCAE8AC2B}" dt="2026-01-16T13:29:36.170" v="7237" actId="47"/>
        <pc:sldMkLst>
          <pc:docMk/>
          <pc:sldMk cId="2854666577" sldId="32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4C9ABB-EEB2-4546-AC89-E08FA56B806B}" type="datetimeFigureOut">
              <a:rPr lang="en-US" smtClean="0"/>
              <a:t>1/16/2026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D1A435-9044-4E14-B6C9-4088B76C6451}" type="slidenum">
              <a:rPr lang="en-US" smtClean="0"/>
              <a:t>‹#›</a:t>
            </a:fld>
            <a:endParaRPr lang="en-US"/>
          </a:p>
        </p:txBody>
      </p:sp>
    </p:spTree>
    <p:extLst>
      <p:ext uri="{BB962C8B-B14F-4D97-AF65-F5344CB8AC3E}">
        <p14:creationId xmlns:p14="http://schemas.microsoft.com/office/powerpoint/2010/main" val="58599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altLang="en-US" sz="1200" dirty="0">
                <a:solidFill>
                  <a:srgbClr val="1F1F1F"/>
                </a:solidFill>
                <a:latin typeface="inherit"/>
              </a:rPr>
              <a:t>Ако данните, използвани за обучение, са пристрастни или непредставителни, моделът може да се представи слабо върху реални данни, които попадат извън диапазона на данните за обучение. Това може да се дължи на факта, че моделът пренастройва или ненастройва (overfitting, underfitting) данните за обучение и не</a:t>
            </a:r>
            <a:r>
              <a:rPr lang="en-US" altLang="en-US" sz="1200" dirty="0">
                <a:solidFill>
                  <a:srgbClr val="1F1F1F"/>
                </a:solidFill>
                <a:latin typeface="inherit"/>
              </a:rPr>
              <a:t> </a:t>
            </a:r>
            <a:r>
              <a:rPr lang="bg-BG" altLang="en-US" sz="1200" dirty="0">
                <a:solidFill>
                  <a:srgbClr val="1F1F1F"/>
                </a:solidFill>
                <a:latin typeface="inherit"/>
              </a:rPr>
              <a:t>се справя добре с новите данни</a:t>
            </a:r>
            <a:endParaRPr lang="en-US" dirty="0"/>
          </a:p>
        </p:txBody>
      </p:sp>
      <p:sp>
        <p:nvSpPr>
          <p:cNvPr id="4" name="Slide Number Placeholder 3"/>
          <p:cNvSpPr>
            <a:spLocks noGrp="1"/>
          </p:cNvSpPr>
          <p:nvPr>
            <p:ph type="sldNum" sz="quarter" idx="5"/>
          </p:nvPr>
        </p:nvSpPr>
        <p:spPr/>
        <p:txBody>
          <a:bodyPr/>
          <a:lstStyle/>
          <a:p>
            <a:fld id="{58D1A435-9044-4E14-B6C9-4088B76C6451}" type="slidenum">
              <a:rPr lang="en-US" smtClean="0"/>
              <a:t>5</a:t>
            </a:fld>
            <a:endParaRPr lang="en-US"/>
          </a:p>
        </p:txBody>
      </p:sp>
    </p:spTree>
    <p:extLst>
      <p:ext uri="{BB962C8B-B14F-4D97-AF65-F5344CB8AC3E}">
        <p14:creationId xmlns:p14="http://schemas.microsoft.com/office/powerpoint/2010/main" val="3291043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170227-B3BA-8C3E-D4DD-9FF3B3947F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05F9FF-F694-D42E-20A1-37396EF1FB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D8106D-368E-E9CA-7B4C-7AADA3DF0E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30DA4DF-E06C-3B90-DE7C-69DE0E7CF8B4}"/>
              </a:ext>
            </a:extLst>
          </p:cNvPr>
          <p:cNvSpPr>
            <a:spLocks noGrp="1"/>
          </p:cNvSpPr>
          <p:nvPr>
            <p:ph type="sldNum" sz="quarter" idx="5"/>
          </p:nvPr>
        </p:nvSpPr>
        <p:spPr/>
        <p:txBody>
          <a:bodyPr/>
          <a:lstStyle/>
          <a:p>
            <a:fld id="{58D1A435-9044-4E14-B6C9-4088B76C6451}" type="slidenum">
              <a:rPr lang="en-US" smtClean="0"/>
              <a:t>34</a:t>
            </a:fld>
            <a:endParaRPr lang="en-US"/>
          </a:p>
        </p:txBody>
      </p:sp>
    </p:spTree>
    <p:extLst>
      <p:ext uri="{BB962C8B-B14F-4D97-AF65-F5344CB8AC3E}">
        <p14:creationId xmlns:p14="http://schemas.microsoft.com/office/powerpoint/2010/main" val="1145636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D1A435-9044-4E14-B6C9-4088B76C6451}" type="slidenum">
              <a:rPr lang="en-US" smtClean="0"/>
              <a:t>36</a:t>
            </a:fld>
            <a:endParaRPr lang="en-US"/>
          </a:p>
        </p:txBody>
      </p:sp>
    </p:spTree>
    <p:extLst>
      <p:ext uri="{BB962C8B-B14F-4D97-AF65-F5344CB8AC3E}">
        <p14:creationId xmlns:p14="http://schemas.microsoft.com/office/powerpoint/2010/main" val="1289308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None/>
            </a:pPr>
            <a:r>
              <a:rPr lang="ru-RU" sz="1200" dirty="0">
                <a:solidFill>
                  <a:schemeClr val="accent4">
                    <a:lumMod val="75000"/>
                  </a:schemeClr>
                </a:solidFill>
              </a:rPr>
              <a:t>Стандартната NMS процедура обикновено следва следните стъпки:</a:t>
            </a:r>
            <a:endParaRPr lang="en-US" sz="1200" dirty="0">
              <a:solidFill>
                <a:schemeClr val="accent4">
                  <a:lumMod val="75000"/>
                </a:schemeClr>
              </a:solidFill>
            </a:endParaRPr>
          </a:p>
          <a:p>
            <a:pPr>
              <a:buFont typeface="+mj-lt"/>
              <a:buAutoNum type="arabicPeriod"/>
            </a:pPr>
            <a:r>
              <a:rPr lang="ru-RU" sz="1200" dirty="0">
                <a:solidFill>
                  <a:schemeClr val="accent4">
                    <a:lumMod val="75000"/>
                  </a:schemeClr>
                </a:solidFill>
              </a:rPr>
              <a:t>Прагово определяне: Алгоритъмът първо изхвърля всички ограничаващи кутии с оценка на достоверност под предварително определен праг, като незабавно премахва слабите прогнози.</a:t>
            </a:r>
            <a:endParaRPr lang="en-US" sz="1200" dirty="0">
              <a:solidFill>
                <a:schemeClr val="accent4">
                  <a:lumMod val="75000"/>
                </a:schemeClr>
              </a:solidFill>
            </a:endParaRPr>
          </a:p>
          <a:p>
            <a:pPr>
              <a:buFont typeface="+mj-lt"/>
              <a:buAutoNum type="arabicPeriod"/>
            </a:pPr>
            <a:r>
              <a:rPr lang="ru-RU" sz="1200" dirty="0">
                <a:solidFill>
                  <a:schemeClr val="accent4">
                    <a:lumMod val="75000"/>
                  </a:schemeClr>
                </a:solidFill>
              </a:rPr>
              <a:t>Сортиране: Останалите кутии се сортират в низходящ ред въз основа на техните оценки на достоверност.</a:t>
            </a:r>
            <a:endParaRPr lang="en-US" sz="1200" dirty="0">
              <a:solidFill>
                <a:schemeClr val="accent4">
                  <a:lumMod val="75000"/>
                </a:schemeClr>
              </a:solidFill>
            </a:endParaRPr>
          </a:p>
          <a:p>
            <a:pPr>
              <a:buFont typeface="+mj-lt"/>
              <a:buAutoNum type="arabicPeriod"/>
            </a:pPr>
            <a:r>
              <a:rPr lang="ru-RU" sz="1200" dirty="0">
                <a:solidFill>
                  <a:schemeClr val="accent4">
                    <a:lumMod val="75000"/>
                  </a:schemeClr>
                </a:solidFill>
              </a:rPr>
              <a:t>Избор: Кутията с най-висока достоверност се избира като „най-добра“ прогноза за този обект.</a:t>
            </a:r>
            <a:endParaRPr lang="en-US" sz="1200" dirty="0">
              <a:solidFill>
                <a:schemeClr val="accent4">
                  <a:lumMod val="75000"/>
                </a:schemeClr>
              </a:solidFill>
            </a:endParaRPr>
          </a:p>
          <a:p>
            <a:pPr>
              <a:buFont typeface="+mj-lt"/>
              <a:buAutoNum type="arabicPeriod"/>
            </a:pPr>
            <a:r>
              <a:rPr lang="ru-RU" sz="1200" dirty="0">
                <a:solidFill>
                  <a:schemeClr val="accent4">
                    <a:lumMod val="75000"/>
                  </a:schemeClr>
                </a:solidFill>
              </a:rPr>
              <a:t>Потискане: Тази избрана кутия се сравнява с всички останали кутии в списъка. Ако IoU между избраната кутия и друга кутия надвишава специфичен NMS праг (напр. 0,5 или 0,7), кутията с по-нисък резултат се потиска (изхвърля), защото се приема, че е дублирано откриване на същия обект.</a:t>
            </a:r>
            <a:endParaRPr lang="en-US" sz="1200" dirty="0">
              <a:solidFill>
                <a:schemeClr val="accent4">
                  <a:lumMod val="75000"/>
                </a:schemeClr>
              </a:solidFill>
            </a:endParaRPr>
          </a:p>
          <a:p>
            <a:pPr>
              <a:buFont typeface="+mj-lt"/>
              <a:buAutoNum type="arabicPeriod"/>
            </a:pPr>
            <a:r>
              <a:rPr lang="ru-RU" sz="1200" dirty="0">
                <a:solidFill>
                  <a:schemeClr val="accent4">
                    <a:lumMod val="75000"/>
                  </a:schemeClr>
                </a:solidFill>
              </a:rPr>
              <a:t>Итерация: Процесът се повтаря със следващото поле с най-висок резултат, което не е било потиснато, докато всички кандидати не бъдат обработени.</a:t>
            </a:r>
            <a:endParaRPr lang="en-US" sz="1200" dirty="0">
              <a:solidFill>
                <a:schemeClr val="accent4">
                  <a:lumMod val="75000"/>
                </a:schemeClr>
              </a:solidFill>
            </a:endParaRPr>
          </a:p>
          <a:p>
            <a:endParaRPr lang="en-US" dirty="0"/>
          </a:p>
        </p:txBody>
      </p:sp>
      <p:sp>
        <p:nvSpPr>
          <p:cNvPr id="4" name="Slide Number Placeholder 3"/>
          <p:cNvSpPr>
            <a:spLocks noGrp="1"/>
          </p:cNvSpPr>
          <p:nvPr>
            <p:ph type="sldNum" sz="quarter" idx="5"/>
          </p:nvPr>
        </p:nvSpPr>
        <p:spPr/>
        <p:txBody>
          <a:bodyPr/>
          <a:lstStyle/>
          <a:p>
            <a:fld id="{58D1A435-9044-4E14-B6C9-4088B76C6451}" type="slidenum">
              <a:rPr lang="en-US" smtClean="0"/>
              <a:t>37</a:t>
            </a:fld>
            <a:endParaRPr lang="en-US"/>
          </a:p>
        </p:txBody>
      </p:sp>
    </p:spTree>
    <p:extLst>
      <p:ext uri="{BB962C8B-B14F-4D97-AF65-F5344CB8AC3E}">
        <p14:creationId xmlns:p14="http://schemas.microsoft.com/office/powerpoint/2010/main" val="208733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D1A435-9044-4E14-B6C9-4088B76C6451}" type="slidenum">
              <a:rPr lang="en-US" smtClean="0"/>
              <a:t>48</a:t>
            </a:fld>
            <a:endParaRPr lang="en-US"/>
          </a:p>
        </p:txBody>
      </p:sp>
    </p:spTree>
    <p:extLst>
      <p:ext uri="{BB962C8B-B14F-4D97-AF65-F5344CB8AC3E}">
        <p14:creationId xmlns:p14="http://schemas.microsoft.com/office/powerpoint/2010/main" val="27193225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D1A435-9044-4E14-B6C9-4088B76C6451}" type="slidenum">
              <a:rPr lang="en-US" smtClean="0"/>
              <a:t>49</a:t>
            </a:fld>
            <a:endParaRPr lang="en-US"/>
          </a:p>
        </p:txBody>
      </p:sp>
    </p:spTree>
    <p:extLst>
      <p:ext uri="{BB962C8B-B14F-4D97-AF65-F5344CB8AC3E}">
        <p14:creationId xmlns:p14="http://schemas.microsoft.com/office/powerpoint/2010/main" val="1205074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eaLnBrk="0" hangingPunct="0">
              <a:spcBef>
                <a:spcPct val="0"/>
              </a:spcBef>
              <a:buNone/>
            </a:pPr>
            <a:r>
              <a:rPr lang="bg-BG" altLang="en-US" sz="1200" dirty="0">
                <a:solidFill>
                  <a:srgbClr val="1F1F1F"/>
                </a:solidFill>
                <a:latin typeface="inherit"/>
              </a:rPr>
              <a:t>Например конволюционната невронна мрежа очаква параметрите </a:t>
            </a:r>
            <a:r>
              <a:rPr lang="en-US" altLang="en-US" sz="1200" dirty="0">
                <a:solidFill>
                  <a:srgbClr val="1F1F1F"/>
                </a:solidFill>
                <a:latin typeface="inherit"/>
              </a:rPr>
              <a:t>: (</a:t>
            </a:r>
            <a:r>
              <a:rPr lang="en-US" altLang="en-US" sz="1200" dirty="0" err="1">
                <a:solidFill>
                  <a:srgbClr val="1F1F1F"/>
                </a:solidFill>
                <a:latin typeface="inherit"/>
              </a:rPr>
              <a:t>batch_size</a:t>
            </a:r>
            <a:r>
              <a:rPr lang="en-US" altLang="en-US" sz="1200" dirty="0">
                <a:solidFill>
                  <a:srgbClr val="1F1F1F"/>
                </a:solidFill>
                <a:latin typeface="inherit"/>
              </a:rPr>
              <a:t>, </a:t>
            </a:r>
            <a:r>
              <a:rPr lang="bg-BG" altLang="en-US" sz="1200" dirty="0">
                <a:solidFill>
                  <a:srgbClr val="1F1F1F"/>
                </a:solidFill>
                <a:latin typeface="inherit"/>
              </a:rPr>
              <a:t>    </a:t>
            </a:r>
            <a:r>
              <a:rPr lang="en-US" altLang="en-US" sz="1200" dirty="0">
                <a:solidFill>
                  <a:srgbClr val="1F1F1F"/>
                </a:solidFill>
                <a:latin typeface="inherit"/>
              </a:rPr>
              <a:t>height, width, channels)</a:t>
            </a:r>
          </a:p>
          <a:p>
            <a:pPr marL="0" indent="0" eaLnBrk="0" hangingPunct="0">
              <a:spcBef>
                <a:spcPct val="0"/>
              </a:spcBef>
              <a:buNone/>
            </a:pPr>
            <a:r>
              <a:rPr lang="bg-BG" altLang="en-US" sz="1200" dirty="0">
                <a:solidFill>
                  <a:srgbClr val="1F1F1F"/>
                </a:solidFill>
                <a:latin typeface="inherit"/>
              </a:rPr>
              <a:t>        за </a:t>
            </a:r>
            <a:r>
              <a:rPr lang="en-US" altLang="en-US" sz="1200" dirty="0">
                <a:solidFill>
                  <a:srgbClr val="1F1F1F"/>
                </a:solidFill>
                <a:latin typeface="inherit"/>
              </a:rPr>
              <a:t>grayscale: (H, W, 1)</a:t>
            </a:r>
          </a:p>
          <a:p>
            <a:pPr marL="0" indent="0" eaLnBrk="0" hangingPunct="0">
              <a:spcBef>
                <a:spcPct val="0"/>
              </a:spcBef>
              <a:buNone/>
            </a:pPr>
            <a:r>
              <a:rPr lang="en-US" altLang="en-US" sz="1200" dirty="0">
                <a:solidFill>
                  <a:srgbClr val="1F1F1F"/>
                </a:solidFill>
                <a:latin typeface="inherit"/>
              </a:rPr>
              <a:t>        </a:t>
            </a:r>
            <a:r>
              <a:rPr lang="bg-BG" altLang="en-US" sz="1200" dirty="0">
                <a:solidFill>
                  <a:srgbClr val="1F1F1F"/>
                </a:solidFill>
                <a:latin typeface="inherit"/>
              </a:rPr>
              <a:t>за </a:t>
            </a:r>
            <a:r>
              <a:rPr lang="en-US" altLang="en-US" sz="1200" dirty="0" err="1">
                <a:solidFill>
                  <a:srgbClr val="1F1F1F"/>
                </a:solidFill>
                <a:latin typeface="inherit"/>
              </a:rPr>
              <a:t>rgb</a:t>
            </a:r>
            <a:r>
              <a:rPr lang="en-US" altLang="en-US" sz="1200" dirty="0">
                <a:solidFill>
                  <a:srgbClr val="1F1F1F"/>
                </a:solidFill>
                <a:latin typeface="inherit"/>
              </a:rPr>
              <a:t> RGB: (H, W, 3)</a:t>
            </a:r>
          </a:p>
          <a:p>
            <a:pPr marL="0" marR="0" lvl="0" indent="0" algn="l" defTabSz="914400" rtl="0" eaLnBrk="1" fontAlgn="auto" latinLnBrk="0" hangingPunct="1">
              <a:lnSpc>
                <a:spcPct val="100000"/>
              </a:lnSpc>
              <a:spcBef>
                <a:spcPts val="0"/>
              </a:spcBef>
              <a:spcAft>
                <a:spcPts val="0"/>
              </a:spcAft>
              <a:buClrTx/>
              <a:buSzTx/>
              <a:buFontTx/>
              <a:buNone/>
              <a:tabLst/>
              <a:defRPr/>
            </a:pPr>
            <a:r>
              <a:rPr lang="bg-BG" altLang="en-US" sz="1200" dirty="0">
                <a:solidFill>
                  <a:srgbClr val="1F1F1F"/>
                </a:solidFill>
                <a:latin typeface="inherit"/>
              </a:rPr>
              <a:t>Нормализация (</a:t>
            </a:r>
            <a:r>
              <a:rPr lang="en-US" altLang="en-US" sz="1200" dirty="0">
                <a:solidFill>
                  <a:srgbClr val="1F1F1F"/>
                </a:solidFill>
                <a:latin typeface="inherit"/>
              </a:rPr>
              <a:t>normalization) </a:t>
            </a:r>
            <a:r>
              <a:rPr lang="bg-BG" altLang="en-US" sz="1200" dirty="0">
                <a:solidFill>
                  <a:srgbClr val="1F1F1F"/>
                </a:solidFill>
                <a:latin typeface="inherit"/>
              </a:rPr>
              <a:t>-</a:t>
            </a:r>
            <a:r>
              <a:rPr lang="ru-RU" altLang="en-US" sz="1200" dirty="0">
                <a:solidFill>
                  <a:srgbClr val="1F1F1F"/>
                </a:solidFill>
                <a:latin typeface="inherit"/>
              </a:rPr>
              <a:t> мащабира стойностите на пикселите до стандартен диапазон, което </a:t>
            </a:r>
          </a:p>
          <a:p>
            <a:pPr marL="0" marR="0" lvl="0" indent="0" algn="l" defTabSz="914400" rtl="0" eaLnBrk="1" fontAlgn="auto" latinLnBrk="0" hangingPunct="1">
              <a:lnSpc>
                <a:spcPct val="100000"/>
              </a:lnSpc>
              <a:spcBef>
                <a:spcPts val="0"/>
              </a:spcBef>
              <a:spcAft>
                <a:spcPts val="0"/>
              </a:spcAft>
              <a:buClrTx/>
              <a:buSzTx/>
              <a:buFontTx/>
              <a:buNone/>
              <a:tabLst/>
              <a:defRPr/>
            </a:pPr>
            <a:r>
              <a:rPr lang="ru-RU" altLang="en-US" sz="1200" dirty="0">
                <a:solidFill>
                  <a:srgbClr val="1F1F1F"/>
                </a:solidFill>
                <a:latin typeface="inherit"/>
              </a:rPr>
              <a:t>спомага за по-бърза конвергенция по време на обучение и подобрява производителността на модела.</a:t>
            </a:r>
            <a:endParaRPr lang="en-US" altLang="en-US" sz="1200" dirty="0">
              <a:solidFill>
                <a:srgbClr val="1F1F1F"/>
              </a:solidFill>
              <a:latin typeface="inherit"/>
            </a:endParaRPr>
          </a:p>
          <a:p>
            <a:endParaRPr lang="en-US" dirty="0"/>
          </a:p>
        </p:txBody>
      </p:sp>
      <p:sp>
        <p:nvSpPr>
          <p:cNvPr id="4" name="Slide Number Placeholder 3"/>
          <p:cNvSpPr>
            <a:spLocks noGrp="1"/>
          </p:cNvSpPr>
          <p:nvPr>
            <p:ph type="sldNum" sz="quarter" idx="5"/>
          </p:nvPr>
        </p:nvSpPr>
        <p:spPr/>
        <p:txBody>
          <a:bodyPr/>
          <a:lstStyle/>
          <a:p>
            <a:fld id="{58D1A435-9044-4E14-B6C9-4088B76C6451}" type="slidenum">
              <a:rPr lang="en-US" smtClean="0"/>
              <a:t>14</a:t>
            </a:fld>
            <a:endParaRPr lang="en-US"/>
          </a:p>
        </p:txBody>
      </p:sp>
    </p:spTree>
    <p:extLst>
      <p:ext uri="{BB962C8B-B14F-4D97-AF65-F5344CB8AC3E}">
        <p14:creationId xmlns:p14="http://schemas.microsoft.com/office/powerpoint/2010/main" val="4174332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eaLnBrk="0" hangingPunct="0">
              <a:spcBef>
                <a:spcPct val="0"/>
              </a:spcBef>
              <a:buNone/>
            </a:pPr>
            <a:r>
              <a:rPr lang="ru-RU" altLang="en-US" sz="1200" dirty="0">
                <a:solidFill>
                  <a:srgbClr val="1F1F1F"/>
                </a:solidFill>
                <a:latin typeface="inherit"/>
              </a:rPr>
              <a:t>Z-Score мащабирането е най-подходящо, когато искаме да центрираме данните си около </a:t>
            </a:r>
            <a:endParaRPr lang="en-US" altLang="en-US" sz="1200" dirty="0">
              <a:solidFill>
                <a:srgbClr val="1F1F1F"/>
              </a:solidFill>
              <a:latin typeface="inherit"/>
            </a:endParaRPr>
          </a:p>
          <a:p>
            <a:pPr marL="0" indent="0" eaLnBrk="0" hangingPunct="0">
              <a:spcBef>
                <a:spcPct val="0"/>
              </a:spcBef>
              <a:buNone/>
            </a:pPr>
            <a:r>
              <a:rPr lang="ru-RU" altLang="en-US" sz="1200" dirty="0">
                <a:solidFill>
                  <a:srgbClr val="1F1F1F"/>
                </a:solidFill>
                <a:latin typeface="inherit"/>
              </a:rPr>
              <a:t>средната стойност и да мащабираме въз основа на стандартното отклонение,</a:t>
            </a:r>
            <a:endParaRPr lang="en-US" altLang="en-US" sz="1200" dirty="0">
              <a:solidFill>
                <a:srgbClr val="1F1F1F"/>
              </a:solidFill>
              <a:latin typeface="inherit"/>
            </a:endParaRPr>
          </a:p>
          <a:p>
            <a:pPr marL="0" indent="0" eaLnBrk="0" hangingPunct="0">
              <a:spcBef>
                <a:spcPct val="0"/>
              </a:spcBef>
              <a:buNone/>
            </a:pPr>
            <a:r>
              <a:rPr lang="ru-RU" altLang="en-US" sz="1200" dirty="0">
                <a:solidFill>
                  <a:srgbClr val="1F1F1F"/>
                </a:solidFill>
                <a:latin typeface="inherit"/>
              </a:rPr>
              <a:t> което го прави устойчив на отклонения.</a:t>
            </a:r>
          </a:p>
          <a:p>
            <a:pPr marL="0" indent="0" eaLnBrk="0" hangingPunct="0">
              <a:spcBef>
                <a:spcPct val="0"/>
              </a:spcBef>
              <a:buNone/>
            </a:pPr>
            <a:r>
              <a:rPr lang="ru-RU" altLang="en-US" sz="1200" dirty="0">
                <a:solidFill>
                  <a:srgbClr val="1F1F1F"/>
                </a:solidFill>
                <a:latin typeface="inherit"/>
              </a:rPr>
              <a:t>Min-Max мащабирането е подходящо, когато трябва да мащабираме данните си до </a:t>
            </a:r>
            <a:endParaRPr lang="en-US" altLang="en-US" sz="1200" dirty="0">
              <a:solidFill>
                <a:srgbClr val="1F1F1F"/>
              </a:solidFill>
              <a:latin typeface="inherit"/>
            </a:endParaRPr>
          </a:p>
          <a:p>
            <a:pPr marL="0" indent="0" eaLnBrk="0" hangingPunct="0">
              <a:spcBef>
                <a:spcPct val="0"/>
              </a:spcBef>
              <a:buNone/>
            </a:pPr>
            <a:r>
              <a:rPr lang="ru-RU" altLang="en-US" sz="1200" dirty="0">
                <a:solidFill>
                  <a:srgbClr val="1F1F1F"/>
                </a:solidFill>
                <a:latin typeface="inherit"/>
              </a:rPr>
              <a:t>определен диапазон и може да се справи със случая, когато данните трябва да бъдат ограничени, </a:t>
            </a:r>
            <a:endParaRPr lang="en-US" altLang="en-US" sz="1200" dirty="0">
              <a:solidFill>
                <a:srgbClr val="1F1F1F"/>
              </a:solidFill>
              <a:latin typeface="inherit"/>
            </a:endParaRPr>
          </a:p>
          <a:p>
            <a:pPr marL="0" indent="0" eaLnBrk="0" hangingPunct="0">
              <a:spcBef>
                <a:spcPct val="0"/>
              </a:spcBef>
              <a:buNone/>
            </a:pPr>
            <a:r>
              <a:rPr lang="ru-RU" altLang="en-US" sz="1200" dirty="0">
                <a:solidFill>
                  <a:srgbClr val="1F1F1F"/>
                </a:solidFill>
                <a:latin typeface="inherit"/>
              </a:rPr>
              <a:t>но е по-чувствително към отклонения.</a:t>
            </a:r>
            <a:endParaRPr kumimoji="0" lang="bg-BG" altLang="en-US" sz="1200" b="0" i="0" u="none" strike="noStrike" cap="none" normalizeH="0" baseline="0" dirty="0">
              <a:ln>
                <a:noFill/>
              </a:ln>
              <a:solidFill>
                <a:srgbClr val="1F1F1F"/>
              </a:solidFill>
              <a:effectLst/>
              <a:latin typeface="inherit"/>
            </a:endParaRPr>
          </a:p>
          <a:p>
            <a:endParaRPr lang="en-US" dirty="0"/>
          </a:p>
        </p:txBody>
      </p:sp>
      <p:sp>
        <p:nvSpPr>
          <p:cNvPr id="4" name="Slide Number Placeholder 3"/>
          <p:cNvSpPr>
            <a:spLocks noGrp="1"/>
          </p:cNvSpPr>
          <p:nvPr>
            <p:ph type="sldNum" sz="quarter" idx="5"/>
          </p:nvPr>
        </p:nvSpPr>
        <p:spPr/>
        <p:txBody>
          <a:bodyPr/>
          <a:lstStyle/>
          <a:p>
            <a:fld id="{58D1A435-9044-4E14-B6C9-4088B76C6451}" type="slidenum">
              <a:rPr lang="en-US" smtClean="0"/>
              <a:t>15</a:t>
            </a:fld>
            <a:endParaRPr lang="en-US"/>
          </a:p>
        </p:txBody>
      </p:sp>
    </p:spTree>
    <p:extLst>
      <p:ext uri="{BB962C8B-B14F-4D97-AF65-F5344CB8AC3E}">
        <p14:creationId xmlns:p14="http://schemas.microsoft.com/office/powerpoint/2010/main" val="470228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altLang="en-US" sz="1200" b="1" dirty="0">
                <a:solidFill>
                  <a:schemeClr val="accent4">
                    <a:lumMod val="75000"/>
                  </a:schemeClr>
                </a:solidFill>
                <a:latin typeface="Times New Roman" panose="02020603050405020304" pitchFamily="18" charset="0"/>
                <a:cs typeface="Times New Roman" panose="02020603050405020304" pitchFamily="18" charset="0"/>
              </a:rPr>
              <a:t>Преоразмеряване на изображения: </a:t>
            </a:r>
            <a:r>
              <a:rPr lang="ru-RU" altLang="en-US" sz="1200" dirty="0">
                <a:solidFill>
                  <a:schemeClr val="accent4">
                    <a:lumMod val="75000"/>
                  </a:schemeClr>
                </a:solidFill>
                <a:latin typeface="Times New Roman" panose="02020603050405020304" pitchFamily="18" charset="0"/>
                <a:cs typeface="Times New Roman" panose="02020603050405020304" pitchFamily="18" charset="0"/>
              </a:rPr>
              <a:t>Тъй като YOLO11 извършва автоматично преоразмеряване, не е необходимо ръчно преоразмеряване. Моделът ще коригира размера на изображението според зададения параметър „imgsz“ по време на обучението.</a:t>
            </a:r>
          </a:p>
          <a:p>
            <a:pPr marL="0" marR="0" lvl="0" indent="0" algn="l" defTabSz="914400" rtl="0" eaLnBrk="1" fontAlgn="auto" latinLnBrk="0" hangingPunct="1">
              <a:lnSpc>
                <a:spcPct val="100000"/>
              </a:lnSpc>
              <a:spcBef>
                <a:spcPts val="0"/>
              </a:spcBef>
              <a:spcAft>
                <a:spcPts val="0"/>
              </a:spcAft>
              <a:buClrTx/>
              <a:buSzTx/>
              <a:buFontTx/>
              <a:buNone/>
              <a:tabLst/>
              <a:defRPr/>
            </a:pPr>
            <a:r>
              <a:rPr lang="ru-RU" altLang="en-US" sz="1200" b="1" dirty="0">
                <a:solidFill>
                  <a:schemeClr val="accent4">
                    <a:lumMod val="75000"/>
                  </a:schemeClr>
                </a:solidFill>
                <a:latin typeface="Times New Roman" panose="02020603050405020304" pitchFamily="18" charset="0"/>
                <a:cs typeface="Times New Roman" panose="02020603050405020304" pitchFamily="18" charset="0"/>
              </a:rPr>
              <a:t>Нормализиране на стойностите на пикселите: </a:t>
            </a:r>
            <a:r>
              <a:rPr lang="ru-RU" altLang="en-US" sz="1200" dirty="0">
                <a:solidFill>
                  <a:schemeClr val="accent4">
                    <a:lumMod val="75000"/>
                  </a:schemeClr>
                </a:solidFill>
                <a:latin typeface="Times New Roman" panose="02020603050405020304" pitchFamily="18" charset="0"/>
                <a:cs typeface="Times New Roman" panose="02020603050405020304" pitchFamily="18" charset="0"/>
              </a:rPr>
              <a:t>YOLO11 автоматично нормализира стойностите на пикселите в диапазон от 0 до 1 по време на предварителната обработка, така че това не е необходимо.</a:t>
            </a:r>
          </a:p>
          <a:p>
            <a:pPr marL="0" marR="0" lvl="0" indent="0" algn="l" defTabSz="914400" rtl="0" eaLnBrk="1" fontAlgn="auto" latinLnBrk="0" hangingPunct="1">
              <a:lnSpc>
                <a:spcPct val="100000"/>
              </a:lnSpc>
              <a:spcBef>
                <a:spcPts val="0"/>
              </a:spcBef>
              <a:spcAft>
                <a:spcPts val="0"/>
              </a:spcAft>
              <a:buClrTx/>
              <a:buSzTx/>
              <a:buFontTx/>
              <a:buNone/>
              <a:tabLst/>
              <a:defRPr/>
            </a:pPr>
            <a:r>
              <a:rPr lang="ru-RU" altLang="en-US" sz="1200" b="1" dirty="0">
                <a:solidFill>
                  <a:schemeClr val="accent4">
                    <a:lumMod val="75000"/>
                  </a:schemeClr>
                </a:solidFill>
                <a:latin typeface="Times New Roman" panose="02020603050405020304" pitchFamily="18" charset="0"/>
                <a:cs typeface="Times New Roman" panose="02020603050405020304" pitchFamily="18" charset="0"/>
              </a:rPr>
              <a:t>Разделяме на набора от данни: </a:t>
            </a:r>
            <a:r>
              <a:rPr lang="ru-RU" altLang="en-US" sz="1200" dirty="0">
                <a:solidFill>
                  <a:schemeClr val="accent4">
                    <a:lumMod val="75000"/>
                  </a:schemeClr>
                </a:solidFill>
                <a:latin typeface="Times New Roman" panose="02020603050405020304" pitchFamily="18" charset="0"/>
                <a:cs typeface="Times New Roman" panose="02020603050405020304" pitchFamily="18" charset="0"/>
              </a:rPr>
              <a:t>Разделете набора от данни на набори за обучение (70%), валидиране (20%) и тестване (10%), използвайки инструменти като scikit-learn.</a:t>
            </a:r>
          </a:p>
          <a:p>
            <a:pPr marL="0" lvl="0" indent="0" eaLnBrk="0" hangingPunct="0">
              <a:spcBef>
                <a:spcPct val="0"/>
              </a:spcBef>
              <a:buNone/>
            </a:pPr>
            <a:r>
              <a:rPr lang="ru-RU" altLang="en-US" sz="1200" b="1" dirty="0">
                <a:solidFill>
                  <a:schemeClr val="accent4">
                    <a:lumMod val="75000"/>
                  </a:schemeClr>
                </a:solidFill>
                <a:latin typeface="Times New Roman" panose="02020603050405020304" pitchFamily="18" charset="0"/>
                <a:cs typeface="Times New Roman" panose="02020603050405020304" pitchFamily="18" charset="0"/>
              </a:rPr>
              <a:t>Допълване на данни: </a:t>
            </a:r>
            <a:r>
              <a:rPr lang="ru-RU" altLang="en-US" sz="1200" dirty="0">
                <a:solidFill>
                  <a:schemeClr val="accent4">
                    <a:lumMod val="75000"/>
                  </a:schemeClr>
                </a:solidFill>
                <a:latin typeface="Times New Roman" panose="02020603050405020304" pitchFamily="18" charset="0"/>
                <a:cs typeface="Times New Roman" panose="02020603050405020304" pitchFamily="18" charset="0"/>
              </a:rPr>
              <a:t>техники за допълване на данни, като например произволни изрязвания, хоризонтални обръщания и корекции на яркостта.</a:t>
            </a:r>
          </a:p>
          <a:p>
            <a:pPr marL="0" lvl="0" indent="0" eaLnBrk="0" hangingPunct="0">
              <a:spcBef>
                <a:spcPct val="0"/>
              </a:spcBef>
              <a:buNone/>
            </a:pPr>
            <a:r>
              <a:rPr lang="ru-RU" altLang="en-US" sz="1200" dirty="0">
                <a:solidFill>
                  <a:schemeClr val="accent4">
                    <a:lumMod val="75000"/>
                  </a:schemeClr>
                </a:solidFill>
                <a:latin typeface="Times New Roman" panose="02020603050405020304" pitchFamily="18" charset="0"/>
                <a:cs typeface="Times New Roman" panose="02020603050405020304" pitchFamily="18" charset="0"/>
              </a:rPr>
              <a:t>Тези стъпки гарантират, че наборът от данни е подготвен без потенциални проблеми и е готов за проучвателен анализ на данни (EDA).</a:t>
            </a:r>
            <a:endParaRPr lang="bg-BG" altLang="en-US" sz="1200" dirty="0">
              <a:solidFill>
                <a:schemeClr val="accent4">
                  <a:lumMod val="75000"/>
                </a:schemeClr>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ru-RU" altLang="en-US" sz="1200" dirty="0">
              <a:solidFill>
                <a:schemeClr val="accent4">
                  <a:lumMod val="75000"/>
                </a:schemeClr>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ru-RU" altLang="en-US" sz="1200" dirty="0">
              <a:solidFill>
                <a:schemeClr val="accent4">
                  <a:lumMod val="75000"/>
                </a:schemeClr>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ru-RU" altLang="en-US" sz="1200" dirty="0">
              <a:solidFill>
                <a:schemeClr val="accent4">
                  <a:lumMod val="75000"/>
                </a:schemeClr>
              </a:solidFill>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58D1A435-9044-4E14-B6C9-4088B76C6451}" type="slidenum">
              <a:rPr lang="en-US" smtClean="0"/>
              <a:t>16</a:t>
            </a:fld>
            <a:endParaRPr lang="en-US"/>
          </a:p>
        </p:txBody>
      </p:sp>
    </p:spTree>
    <p:extLst>
      <p:ext uri="{BB962C8B-B14F-4D97-AF65-F5344CB8AC3E}">
        <p14:creationId xmlns:p14="http://schemas.microsoft.com/office/powerpoint/2010/main" val="4160144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b="1" dirty="0">
                <a:solidFill>
                  <a:srgbClr val="051E50"/>
                </a:solidFill>
                <a:latin typeface="proxima-nova"/>
              </a:rPr>
              <a:t>Simple Thresholding </a:t>
            </a:r>
            <a:r>
              <a:rPr lang="ru-RU" sz="1200" dirty="0">
                <a:solidFill>
                  <a:srgbClr val="051E50"/>
                </a:solidFill>
                <a:latin typeface="proxima-nova"/>
              </a:rPr>
              <a:t>(Просто поставяне на праг)                                                                                  </a:t>
            </a:r>
            <a:endParaRPr lang="en-US" sz="1200" dirty="0">
              <a:solidFill>
                <a:srgbClr val="051E50"/>
              </a:solidFill>
              <a:latin typeface="proxima-nov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a:solidFill>
                  <a:srgbClr val="051E50"/>
                </a:solidFill>
                <a:latin typeface="proxima-nova"/>
              </a:rPr>
              <a:t>Ако стойността на пиксела е по-малка или равна на прага, </a:t>
            </a:r>
            <a:endParaRPr lang="en-US" sz="1200" dirty="0">
              <a:solidFill>
                <a:srgbClr val="051E50"/>
              </a:solidFill>
              <a:latin typeface="proxima-nov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a:solidFill>
                  <a:srgbClr val="051E50"/>
                </a:solidFill>
                <a:latin typeface="proxima-nova"/>
              </a:rPr>
              <a:t>тя се задава на 0, в противен случай се задава на максимална стойност. </a:t>
            </a:r>
            <a:endParaRPr lang="en-US" sz="1200" dirty="0">
              <a:solidFill>
                <a:srgbClr val="051E50"/>
              </a:solidFill>
              <a:latin typeface="proxima-nov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a:solidFill>
                  <a:srgbClr val="051E50"/>
                </a:solidFill>
                <a:latin typeface="proxima-nova"/>
              </a:rPr>
              <a:t>Функцията cv.threshold се използва за прилагане на праговото определяне.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51E50"/>
                </a:solidFill>
                <a:latin typeface="proxima-nova"/>
              </a:rPr>
              <a:t>Adaptive Thresholding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51E50"/>
                </a:solidFill>
                <a:latin typeface="proxima-nova"/>
              </a:rPr>
              <a:t>Simple </a:t>
            </a:r>
            <a:r>
              <a:rPr lang="en-US" sz="1200" dirty="0">
                <a:solidFill>
                  <a:srgbClr val="051E50"/>
                </a:solidFill>
                <a:latin typeface="proxima-nova"/>
              </a:rPr>
              <a:t>thresholding </a:t>
            </a:r>
            <a:r>
              <a:rPr lang="bg-BG" sz="1200" dirty="0">
                <a:solidFill>
                  <a:srgbClr val="051E50"/>
                </a:solidFill>
                <a:latin typeface="proxima-nova"/>
              </a:rPr>
              <a:t>използва </a:t>
            </a:r>
            <a:r>
              <a:rPr lang="ru-RU" sz="1200" dirty="0">
                <a:solidFill>
                  <a:srgbClr val="051E50"/>
                </a:solidFill>
                <a:latin typeface="proxima-nova"/>
              </a:rPr>
              <a:t>глобална стойност като праг. Но това може да не е подходящо във всички случаи, </a:t>
            </a:r>
            <a:endParaRPr lang="en-US" sz="1200" dirty="0">
              <a:solidFill>
                <a:srgbClr val="051E50"/>
              </a:solidFill>
              <a:latin typeface="proxima-nov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a:solidFill>
                  <a:srgbClr val="051E50"/>
                </a:solidFill>
                <a:latin typeface="proxima-nova"/>
              </a:rPr>
              <a:t>например ако изображението има различно осветление в различните си области. </a:t>
            </a:r>
            <a:endParaRPr lang="en-US" sz="1200" dirty="0">
              <a:solidFill>
                <a:srgbClr val="051E50"/>
              </a:solidFill>
              <a:latin typeface="proxima-nov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a:solidFill>
                  <a:srgbClr val="051E50"/>
                </a:solidFill>
                <a:latin typeface="proxima-nova"/>
              </a:rPr>
              <a:t>В този случай адаптивното определяне на прагове може да помогне. </a:t>
            </a:r>
            <a:endParaRPr lang="en-US" sz="1200" dirty="0">
              <a:solidFill>
                <a:srgbClr val="051E50"/>
              </a:solidFill>
              <a:latin typeface="proxima-nov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bg-BG" sz="1200" dirty="0">
                <a:solidFill>
                  <a:srgbClr val="051E50"/>
                </a:solidFill>
                <a:latin typeface="proxima-nova"/>
              </a:rPr>
              <a:t>А</a:t>
            </a:r>
            <a:r>
              <a:rPr lang="ru-RU" sz="1200" dirty="0">
                <a:solidFill>
                  <a:srgbClr val="051E50"/>
                </a:solidFill>
                <a:latin typeface="proxima-nova"/>
              </a:rPr>
              <a:t>лгоритъмът определя прага за пиксел въз основа на малка област около него. </a:t>
            </a:r>
            <a:endParaRPr lang="en-US" sz="1200" dirty="0">
              <a:solidFill>
                <a:srgbClr val="051E50"/>
              </a:solidFill>
              <a:latin typeface="proxima-nov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a:solidFill>
                  <a:srgbClr val="051E50"/>
                </a:solidFill>
                <a:latin typeface="proxima-nova"/>
              </a:rPr>
              <a:t>Така получаваме различни прагове за различни области на едно и също изображение, </a:t>
            </a:r>
            <a:endParaRPr lang="en-US" sz="1200" dirty="0">
              <a:solidFill>
                <a:srgbClr val="051E50"/>
              </a:solidFill>
              <a:latin typeface="proxima-nov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a:solidFill>
                  <a:srgbClr val="051E50"/>
                </a:solidFill>
                <a:latin typeface="proxima-nova"/>
              </a:rPr>
              <a:t>което дава по-добри резултати за изображения с различна осветеност.</a:t>
            </a:r>
            <a:endParaRPr lang="en-US" sz="1200" dirty="0">
              <a:solidFill>
                <a:srgbClr val="051E50"/>
              </a:solidFill>
              <a:latin typeface="proxima-nova"/>
            </a:endParaRPr>
          </a:p>
          <a:p>
            <a:endParaRPr lang="en-US" dirty="0"/>
          </a:p>
        </p:txBody>
      </p:sp>
      <p:sp>
        <p:nvSpPr>
          <p:cNvPr id="4" name="Slide Number Placeholder 3"/>
          <p:cNvSpPr>
            <a:spLocks noGrp="1"/>
          </p:cNvSpPr>
          <p:nvPr>
            <p:ph type="sldNum" sz="quarter" idx="5"/>
          </p:nvPr>
        </p:nvSpPr>
        <p:spPr/>
        <p:txBody>
          <a:bodyPr/>
          <a:lstStyle/>
          <a:p>
            <a:fld id="{58D1A435-9044-4E14-B6C9-4088B76C6451}" type="slidenum">
              <a:rPr lang="en-US" smtClean="0"/>
              <a:t>20</a:t>
            </a:fld>
            <a:endParaRPr lang="en-US"/>
          </a:p>
        </p:txBody>
      </p:sp>
    </p:spTree>
    <p:extLst>
      <p:ext uri="{BB962C8B-B14F-4D97-AF65-F5344CB8AC3E}">
        <p14:creationId xmlns:p14="http://schemas.microsoft.com/office/powerpoint/2010/main" val="3324221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a:solidFill>
                  <a:schemeClr val="accent4">
                    <a:lumMod val="75000"/>
                  </a:schemeClr>
                </a:solidFill>
              </a:rPr>
              <a:t>Главната цел на </a:t>
            </a:r>
            <a:r>
              <a:rPr lang="ru-RU" sz="1200" b="1" dirty="0">
                <a:solidFill>
                  <a:schemeClr val="accent4">
                    <a:lumMod val="75000"/>
                  </a:schemeClr>
                </a:solidFill>
              </a:rPr>
              <a:t>конволюционния слой </a:t>
            </a:r>
            <a:r>
              <a:rPr lang="ru-RU" sz="1200" dirty="0">
                <a:solidFill>
                  <a:schemeClr val="accent4">
                    <a:lumMod val="75000"/>
                  </a:schemeClr>
                </a:solidFill>
              </a:rPr>
              <a:t>е да се извлекат различни характеристики (features) </a:t>
            </a:r>
            <a:endParaRPr lang="en-US" sz="1200" dirty="0">
              <a:solidFill>
                <a:schemeClr val="accent4">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a:solidFill>
                  <a:schemeClr val="accent4">
                    <a:lumMod val="75000"/>
                  </a:schemeClr>
                </a:solidFill>
              </a:rPr>
              <a:t>от входното изображение. В началните слоеве на мрежата се извличат характеристики </a:t>
            </a:r>
            <a:endParaRPr lang="en-US" sz="1200" dirty="0">
              <a:solidFill>
                <a:schemeClr val="accent4">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a:solidFill>
                  <a:schemeClr val="accent4">
                    <a:lumMod val="75000"/>
                  </a:schemeClr>
                </a:solidFill>
              </a:rPr>
              <a:t>от ниско ниво като ръбове, линии и ъгли. </a:t>
            </a:r>
            <a:endParaRPr lang="en-US" sz="1200" dirty="0">
              <a:solidFill>
                <a:schemeClr val="accent4">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a:solidFill>
                  <a:schemeClr val="accent4">
                    <a:lumMod val="75000"/>
                  </a:schemeClr>
                </a:solidFill>
              </a:rPr>
              <a:t>Крайните конволюционни слоеве пък извличат характеристики от високо ниво. </a:t>
            </a:r>
            <a:endParaRPr lang="en-US" sz="1200" b="1" dirty="0">
              <a:solidFill>
                <a:schemeClr val="accent4">
                  <a:lumMod val="75000"/>
                </a:schemeClr>
              </a:solidFill>
            </a:endParaRPr>
          </a:p>
          <a:p>
            <a:endParaRPr lang="en-US" dirty="0"/>
          </a:p>
        </p:txBody>
      </p:sp>
      <p:sp>
        <p:nvSpPr>
          <p:cNvPr id="4" name="Slide Number Placeholder 3"/>
          <p:cNvSpPr>
            <a:spLocks noGrp="1"/>
          </p:cNvSpPr>
          <p:nvPr>
            <p:ph type="sldNum" sz="quarter" idx="5"/>
          </p:nvPr>
        </p:nvSpPr>
        <p:spPr/>
        <p:txBody>
          <a:bodyPr/>
          <a:lstStyle/>
          <a:p>
            <a:fld id="{58D1A435-9044-4E14-B6C9-4088B76C6451}" type="slidenum">
              <a:rPr lang="en-US" smtClean="0"/>
              <a:t>25</a:t>
            </a:fld>
            <a:endParaRPr lang="en-US"/>
          </a:p>
        </p:txBody>
      </p:sp>
    </p:spTree>
    <p:extLst>
      <p:ext uri="{BB962C8B-B14F-4D97-AF65-F5344CB8AC3E}">
        <p14:creationId xmlns:p14="http://schemas.microsoft.com/office/powerpoint/2010/main" val="2031933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a:solidFill>
                  <a:schemeClr val="accent4">
                    <a:lumMod val="75000"/>
                  </a:schemeClr>
                </a:solidFill>
              </a:rPr>
              <a:t>Изходът от конволюционните и обединяващите слоеве представя характеристики</a:t>
            </a:r>
            <a:r>
              <a:rPr lang="en-US" sz="1200" dirty="0">
                <a:solidFill>
                  <a:schemeClr val="accent4">
                    <a:lumMod val="75000"/>
                  </a:schemeClr>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a:solidFill>
                  <a:schemeClr val="accent4">
                    <a:lumMod val="75000"/>
                  </a:schemeClr>
                </a:solidFill>
              </a:rPr>
              <a:t>Целта на напълно свързания слой е да използва тези характеристики, </a:t>
            </a:r>
            <a:endParaRPr lang="en-US" sz="1200" dirty="0">
              <a:solidFill>
                <a:schemeClr val="accent4">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a:solidFill>
                  <a:schemeClr val="accent4">
                    <a:lumMod val="75000"/>
                  </a:schemeClr>
                </a:solidFill>
              </a:rPr>
              <a:t>за да класифицира входното изображение към един от класовете, </a:t>
            </a:r>
            <a:endParaRPr lang="en-US" sz="1200" dirty="0">
              <a:solidFill>
                <a:schemeClr val="accent4">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a:solidFill>
                  <a:schemeClr val="accent4">
                    <a:lumMod val="75000"/>
                  </a:schemeClr>
                </a:solidFill>
              </a:rPr>
              <a:t>определени от тренировъчните данни.</a:t>
            </a:r>
            <a:endParaRPr lang="bg-BG" sz="1200" dirty="0">
              <a:solidFill>
                <a:schemeClr val="accent4">
                  <a:lumMod val="75000"/>
                </a:schemeClr>
              </a:solidFill>
            </a:endParaRPr>
          </a:p>
          <a:p>
            <a:endParaRPr lang="en-US" dirty="0"/>
          </a:p>
        </p:txBody>
      </p:sp>
      <p:sp>
        <p:nvSpPr>
          <p:cNvPr id="4" name="Slide Number Placeholder 3"/>
          <p:cNvSpPr>
            <a:spLocks noGrp="1"/>
          </p:cNvSpPr>
          <p:nvPr>
            <p:ph type="sldNum" sz="quarter" idx="5"/>
          </p:nvPr>
        </p:nvSpPr>
        <p:spPr/>
        <p:txBody>
          <a:bodyPr/>
          <a:lstStyle/>
          <a:p>
            <a:fld id="{58D1A435-9044-4E14-B6C9-4088B76C6451}" type="slidenum">
              <a:rPr lang="en-US" smtClean="0"/>
              <a:t>26</a:t>
            </a:fld>
            <a:endParaRPr lang="en-US"/>
          </a:p>
        </p:txBody>
      </p:sp>
    </p:spTree>
    <p:extLst>
      <p:ext uri="{BB962C8B-B14F-4D97-AF65-F5344CB8AC3E}">
        <p14:creationId xmlns:p14="http://schemas.microsoft.com/office/powerpoint/2010/main" val="4242539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A69B7-ADBB-BE6F-F902-5A7D5403E6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970C32-CC02-1026-F13A-38C9811C2A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CA5735-87C8-A74F-E915-40CA317113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4B5027-1C9B-B98A-A8DB-7CDC5341CD0E}"/>
              </a:ext>
            </a:extLst>
          </p:cNvPr>
          <p:cNvSpPr>
            <a:spLocks noGrp="1"/>
          </p:cNvSpPr>
          <p:nvPr>
            <p:ph type="sldNum" sz="quarter" idx="5"/>
          </p:nvPr>
        </p:nvSpPr>
        <p:spPr/>
        <p:txBody>
          <a:bodyPr/>
          <a:lstStyle/>
          <a:p>
            <a:fld id="{58D1A435-9044-4E14-B6C9-4088B76C6451}" type="slidenum">
              <a:rPr lang="en-US" smtClean="0"/>
              <a:t>27</a:t>
            </a:fld>
            <a:endParaRPr lang="en-US"/>
          </a:p>
        </p:txBody>
      </p:sp>
    </p:spTree>
    <p:extLst>
      <p:ext uri="{BB962C8B-B14F-4D97-AF65-F5344CB8AC3E}">
        <p14:creationId xmlns:p14="http://schemas.microsoft.com/office/powerpoint/2010/main" val="3408983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7ABD4-DC45-0902-A576-0F340968F1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F6671A-F747-E411-B082-4D4F16BD65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EB4072-A702-56E3-752D-BDFE28CEC5BD}"/>
              </a:ext>
            </a:extLst>
          </p:cNvPr>
          <p:cNvSpPr>
            <a:spLocks noGrp="1"/>
          </p:cNvSpPr>
          <p:nvPr>
            <p:ph type="body" idx="1"/>
          </p:nvPr>
        </p:nvSpPr>
        <p:spPr/>
        <p:txBody>
          <a:bodyPr/>
          <a:lstStyle/>
          <a:p>
            <a:r>
              <a:rPr lang="en-US" sz="1200" dirty="0">
                <a:solidFill>
                  <a:schemeClr val="accent4">
                    <a:lumMod val="75000"/>
                  </a:schemeClr>
                </a:solidFill>
              </a:rPr>
              <a:t>You Only Look Once (YOLO) </a:t>
            </a:r>
            <a:r>
              <a:rPr lang="bg-BG" sz="1200" dirty="0">
                <a:solidFill>
                  <a:schemeClr val="accent4">
                    <a:lumMod val="75000"/>
                  </a:schemeClr>
                </a:solidFill>
              </a:rPr>
              <a:t>е мрежа за откриване на обекти в реално време, представен през 2015 г. от Джоузеф Редмон, Сантош Диввала, Рос Гиршик и Али Фархади в известната им изследователска работа "</a:t>
            </a:r>
            <a:r>
              <a:rPr lang="en-US" sz="1200" dirty="0">
                <a:solidFill>
                  <a:schemeClr val="accent4">
                    <a:lumMod val="75000"/>
                  </a:schemeClr>
                </a:solidFill>
              </a:rPr>
              <a:t>You Only Look </a:t>
            </a:r>
            <a:endParaRPr lang="en-US" dirty="0"/>
          </a:p>
        </p:txBody>
      </p:sp>
      <p:sp>
        <p:nvSpPr>
          <p:cNvPr id="4" name="Slide Number Placeholder 3">
            <a:extLst>
              <a:ext uri="{FF2B5EF4-FFF2-40B4-BE49-F238E27FC236}">
                <a16:creationId xmlns:a16="http://schemas.microsoft.com/office/drawing/2014/main" id="{1A94405B-FFF7-E105-BC42-2A0DB4F07CC7}"/>
              </a:ext>
            </a:extLst>
          </p:cNvPr>
          <p:cNvSpPr>
            <a:spLocks noGrp="1"/>
          </p:cNvSpPr>
          <p:nvPr>
            <p:ph type="sldNum" sz="quarter" idx="5"/>
          </p:nvPr>
        </p:nvSpPr>
        <p:spPr/>
        <p:txBody>
          <a:bodyPr/>
          <a:lstStyle/>
          <a:p>
            <a:fld id="{58D1A435-9044-4E14-B6C9-4088B76C6451}" type="slidenum">
              <a:rPr lang="en-US" smtClean="0"/>
              <a:t>33</a:t>
            </a:fld>
            <a:endParaRPr lang="en-US"/>
          </a:p>
        </p:txBody>
      </p:sp>
    </p:spTree>
    <p:extLst>
      <p:ext uri="{BB962C8B-B14F-4D97-AF65-F5344CB8AC3E}">
        <p14:creationId xmlns:p14="http://schemas.microsoft.com/office/powerpoint/2010/main" val="33768062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523A7C3-3DDD-DE0C-E23D-2C0E766670FD}"/>
              </a:ext>
            </a:extLst>
          </p:cNvPr>
          <p:cNvSpPr>
            <a:spLocks noGrp="1" noChangeArrowheads="1"/>
          </p:cNvSpPr>
          <p:nvPr>
            <p:ph type="ctrTitle"/>
          </p:nvPr>
        </p:nvSpPr>
        <p:spPr>
          <a:xfrm>
            <a:off x="3352801" y="1095375"/>
            <a:ext cx="8445500" cy="704850"/>
          </a:xfrm>
          <a:extLst>
            <a:ext uri="{AF507438-7753-43E0-B8FC-AC1667EBCBE1}">
              <a14:hiddenEffects xmlns:a14="http://schemas.microsoft.com/office/drawing/2010/main">
                <a:effectLst>
                  <a:outerShdw dist="17961" dir="2700000" algn="ctr" rotWithShape="0">
                    <a:schemeClr val="bg1"/>
                  </a:outerShdw>
                </a:effectLst>
              </a14:hiddenEffects>
            </a:ext>
          </a:extLst>
        </p:spPr>
        <p:txBody>
          <a:bodyPr/>
          <a:lstStyle>
            <a:lvl1pPr algn="r">
              <a:defRPr sz="3600"/>
            </a:lvl1pPr>
          </a:lstStyle>
          <a:p>
            <a:pPr lvl="0"/>
            <a:r>
              <a:rPr lang="en-US" altLang="en-US" noProof="0"/>
              <a:t>Click to edit Master title style</a:t>
            </a:r>
          </a:p>
        </p:txBody>
      </p:sp>
      <p:sp>
        <p:nvSpPr>
          <p:cNvPr id="3075" name="Rectangle 3">
            <a:extLst>
              <a:ext uri="{FF2B5EF4-FFF2-40B4-BE49-F238E27FC236}">
                <a16:creationId xmlns:a16="http://schemas.microsoft.com/office/drawing/2014/main" id="{7A8C904C-362C-8FDE-F82B-C187C1165549}"/>
              </a:ext>
            </a:extLst>
          </p:cNvPr>
          <p:cNvSpPr>
            <a:spLocks noGrp="1" noChangeArrowheads="1"/>
          </p:cNvSpPr>
          <p:nvPr>
            <p:ph type="subTitle" idx="1"/>
          </p:nvPr>
        </p:nvSpPr>
        <p:spPr>
          <a:xfrm>
            <a:off x="3352801" y="1800225"/>
            <a:ext cx="8445500" cy="457200"/>
          </a:xfrm>
          <a:extLst>
            <a:ext uri="{AF507438-7753-43E0-B8FC-AC1667EBCBE1}">
              <a14:hiddenEffects xmlns:a14="http://schemas.microsoft.com/office/drawing/2010/main">
                <a:effectLst>
                  <a:outerShdw dist="17961" dir="2700000" algn="ctr" rotWithShape="0">
                    <a:schemeClr val="bg1"/>
                  </a:outerShdw>
                </a:effectLst>
              </a14:hiddenEffects>
            </a:ext>
          </a:extLst>
        </p:spPr>
        <p:txBody>
          <a:bodyPr/>
          <a:lstStyle>
            <a:lvl1pPr marL="0" indent="0" algn="r">
              <a:buFontTx/>
              <a:buNone/>
              <a:defRPr sz="2000"/>
            </a:lvl1pPr>
          </a:lstStyle>
          <a:p>
            <a:pPr lvl="0"/>
            <a:r>
              <a:rPr lang="en-US" altLang="en-US" noProof="0"/>
              <a:t>Click to edit Master subtitle style</a:t>
            </a:r>
          </a:p>
        </p:txBody>
      </p:sp>
    </p:spTree>
    <p:extLst>
      <p:ext uri="{BB962C8B-B14F-4D97-AF65-F5344CB8AC3E}">
        <p14:creationId xmlns:p14="http://schemas.microsoft.com/office/powerpoint/2010/main" val="18478202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CC1B7-4A3F-3572-C98C-C96CD6F5B91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D50E4BA-E2E0-1E23-32F1-B878542FEA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579827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25E127-3A89-F821-3212-2AE5195FAA51}"/>
              </a:ext>
            </a:extLst>
          </p:cNvPr>
          <p:cNvSpPr>
            <a:spLocks noGrp="1"/>
          </p:cNvSpPr>
          <p:nvPr>
            <p:ph type="title" orient="vert"/>
          </p:nvPr>
        </p:nvSpPr>
        <p:spPr>
          <a:xfrm>
            <a:off x="9014885" y="46039"/>
            <a:ext cx="2973916" cy="550068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F70AE38-4C64-5461-E5F0-AD7C35060C1A}"/>
              </a:ext>
            </a:extLst>
          </p:cNvPr>
          <p:cNvSpPr>
            <a:spLocks noGrp="1"/>
          </p:cNvSpPr>
          <p:nvPr>
            <p:ph type="body" orient="vert" idx="1"/>
          </p:nvPr>
        </p:nvSpPr>
        <p:spPr>
          <a:xfrm>
            <a:off x="88900" y="46039"/>
            <a:ext cx="8722784" cy="5500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85789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A67FB-CB34-B00D-C2AB-86703714B9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6D3E72-6998-BB8C-6889-AF5616005C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794294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8E5A8-7A3E-244C-8DB3-94DBF9EB8E98}"/>
              </a:ext>
            </a:extLst>
          </p:cNvPr>
          <p:cNvSpPr>
            <a:spLocks noGrp="1"/>
          </p:cNvSpPr>
          <p:nvPr>
            <p:ph type="title"/>
          </p:nvPr>
        </p:nvSpPr>
        <p:spPr>
          <a:xfrm>
            <a:off x="831851" y="1709739"/>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8344321-F05A-08B8-B6D4-C4E68004D7AD}"/>
              </a:ext>
            </a:extLst>
          </p:cNvPr>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63671998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2D085-395D-E09C-F40D-CE5B8E0A27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786121-16F0-3BCF-F153-E969540A5FB0}"/>
              </a:ext>
            </a:extLst>
          </p:cNvPr>
          <p:cNvSpPr>
            <a:spLocks noGrp="1"/>
          </p:cNvSpPr>
          <p:nvPr>
            <p:ph sz="half" idx="1"/>
          </p:nvPr>
        </p:nvSpPr>
        <p:spPr>
          <a:xfrm>
            <a:off x="1320800" y="1676401"/>
            <a:ext cx="4775200" cy="3870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1F632E-09C3-FF1F-4FAF-94974E4B7517}"/>
              </a:ext>
            </a:extLst>
          </p:cNvPr>
          <p:cNvSpPr>
            <a:spLocks noGrp="1"/>
          </p:cNvSpPr>
          <p:nvPr>
            <p:ph sz="half" idx="2"/>
          </p:nvPr>
        </p:nvSpPr>
        <p:spPr>
          <a:xfrm>
            <a:off x="6299200" y="1676401"/>
            <a:ext cx="4775200" cy="3870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96128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49D1B-CF96-75C0-0458-60D47CD3541D}"/>
              </a:ext>
            </a:extLst>
          </p:cNvPr>
          <p:cNvSpPr>
            <a:spLocks noGrp="1"/>
          </p:cNvSpPr>
          <p:nvPr>
            <p:ph type="title"/>
          </p:nvPr>
        </p:nvSpPr>
        <p:spPr>
          <a:xfrm>
            <a:off x="840317"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0D58465-3633-B807-86CA-D5990C840C92}"/>
              </a:ext>
            </a:extLst>
          </p:cNvPr>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58C322-E16E-EBA9-D5CA-B2191C777580}"/>
              </a:ext>
            </a:extLst>
          </p:cNvPr>
          <p:cNvSpPr>
            <a:spLocks noGrp="1"/>
          </p:cNvSpPr>
          <p:nvPr>
            <p:ph sz="half" idx="2"/>
          </p:nvPr>
        </p:nvSpPr>
        <p:spPr>
          <a:xfrm>
            <a:off x="840318"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131EA6B-1462-A66F-7765-8586B09446D2}"/>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567192-CDA9-9C66-6817-1821E492811A}"/>
              </a:ext>
            </a:extLst>
          </p:cNvPr>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606076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12C57-FCFE-0E84-2DC0-03736B4DECB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029508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10467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665BF-D980-52C1-F05D-059825E8A5B2}"/>
              </a:ext>
            </a:extLst>
          </p:cNvPr>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515D6F-0A7F-5C06-B6BC-F421ADF83FA9}"/>
              </a:ext>
            </a:extLst>
          </p:cNvPr>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2624B7-05F2-54AA-D6C2-69B212E0329B}"/>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7381446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0039A-618F-7ACD-C522-8758C69818C4}"/>
              </a:ext>
            </a:extLst>
          </p:cNvPr>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FC60FA0-BDAC-2754-2F2D-1B156618EDCC}"/>
              </a:ext>
            </a:extLst>
          </p:cNvPr>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2BAF952-09D7-7CF5-2DAD-38F8C9DAAEE0}"/>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15156989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376B88-A2C8-AFC6-5D34-5B53DFDD5BC8}"/>
              </a:ext>
            </a:extLst>
          </p:cNvPr>
          <p:cNvSpPr>
            <a:spLocks noGrp="1" noChangeArrowheads="1"/>
          </p:cNvSpPr>
          <p:nvPr>
            <p:ph type="title"/>
          </p:nvPr>
        </p:nvSpPr>
        <p:spPr bwMode="auto">
          <a:xfrm>
            <a:off x="88901" y="46038"/>
            <a:ext cx="11899900"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EE11A37-C6AD-299D-B7A5-91A6D29247E0}"/>
              </a:ext>
            </a:extLst>
          </p:cNvPr>
          <p:cNvSpPr>
            <a:spLocks noGrp="1" noChangeArrowheads="1"/>
          </p:cNvSpPr>
          <p:nvPr>
            <p:ph type="body" idx="1"/>
          </p:nvPr>
        </p:nvSpPr>
        <p:spPr bwMode="auto">
          <a:xfrm>
            <a:off x="1320800" y="1676401"/>
            <a:ext cx="9753600" cy="387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857493260"/>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sldNum="0" hdr="0" ftr="0" dt="0"/>
  <p:txStyles>
    <p:titleStyle>
      <a:lvl1pPr algn="l" rtl="0" eaLnBrk="1" fontAlgn="base" hangingPunct="1">
        <a:spcBef>
          <a:spcPct val="0"/>
        </a:spcBef>
        <a:spcAft>
          <a:spcPct val="0"/>
        </a:spcAft>
        <a:defRPr sz="4400" kern="1200">
          <a:solidFill>
            <a:schemeClr val="bg1"/>
          </a:solidFill>
          <a:latin typeface="+mj-lt"/>
          <a:ea typeface="+mj-ea"/>
          <a:cs typeface="+mj-cs"/>
        </a:defRPr>
      </a:lvl1pPr>
      <a:lvl2pPr algn="l" rtl="0" eaLnBrk="1" fontAlgn="base" hangingPunct="1">
        <a:spcBef>
          <a:spcPct val="0"/>
        </a:spcBef>
        <a:spcAft>
          <a:spcPct val="0"/>
        </a:spcAft>
        <a:defRPr sz="4400">
          <a:solidFill>
            <a:schemeClr val="bg1"/>
          </a:solidFill>
          <a:latin typeface="Microsoft Sans Serif" panose="020B0604020202020204" pitchFamily="34" charset="0"/>
        </a:defRPr>
      </a:lvl2pPr>
      <a:lvl3pPr algn="l" rtl="0" eaLnBrk="1" fontAlgn="base" hangingPunct="1">
        <a:spcBef>
          <a:spcPct val="0"/>
        </a:spcBef>
        <a:spcAft>
          <a:spcPct val="0"/>
        </a:spcAft>
        <a:defRPr sz="4400">
          <a:solidFill>
            <a:schemeClr val="bg1"/>
          </a:solidFill>
          <a:latin typeface="Microsoft Sans Serif" panose="020B0604020202020204" pitchFamily="34" charset="0"/>
        </a:defRPr>
      </a:lvl3pPr>
      <a:lvl4pPr algn="l" rtl="0" eaLnBrk="1" fontAlgn="base" hangingPunct="1">
        <a:spcBef>
          <a:spcPct val="0"/>
        </a:spcBef>
        <a:spcAft>
          <a:spcPct val="0"/>
        </a:spcAft>
        <a:defRPr sz="4400">
          <a:solidFill>
            <a:schemeClr val="bg1"/>
          </a:solidFill>
          <a:latin typeface="Microsoft Sans Serif" panose="020B0604020202020204" pitchFamily="34" charset="0"/>
        </a:defRPr>
      </a:lvl4pPr>
      <a:lvl5pPr algn="l" rtl="0" eaLnBrk="1" fontAlgn="base" hangingPunct="1">
        <a:spcBef>
          <a:spcPct val="0"/>
        </a:spcBef>
        <a:spcAft>
          <a:spcPct val="0"/>
        </a:spcAft>
        <a:defRPr sz="4400">
          <a:solidFill>
            <a:schemeClr val="bg1"/>
          </a:solidFill>
          <a:latin typeface="Microsoft Sans Serif" panose="020B0604020202020204" pitchFamily="34" charset="0"/>
        </a:defRPr>
      </a:lvl5pPr>
      <a:lvl6pPr marL="457200" algn="l" rtl="0" eaLnBrk="1" fontAlgn="base" hangingPunct="1">
        <a:spcBef>
          <a:spcPct val="0"/>
        </a:spcBef>
        <a:spcAft>
          <a:spcPct val="0"/>
        </a:spcAft>
        <a:defRPr sz="4400">
          <a:solidFill>
            <a:schemeClr val="bg1"/>
          </a:solidFill>
          <a:latin typeface="Microsoft Sans Serif" panose="020B0604020202020204" pitchFamily="34" charset="0"/>
        </a:defRPr>
      </a:lvl6pPr>
      <a:lvl7pPr marL="914400" algn="l" rtl="0" eaLnBrk="1" fontAlgn="base" hangingPunct="1">
        <a:spcBef>
          <a:spcPct val="0"/>
        </a:spcBef>
        <a:spcAft>
          <a:spcPct val="0"/>
        </a:spcAft>
        <a:defRPr sz="4400">
          <a:solidFill>
            <a:schemeClr val="bg1"/>
          </a:solidFill>
          <a:latin typeface="Microsoft Sans Serif" panose="020B0604020202020204" pitchFamily="34" charset="0"/>
        </a:defRPr>
      </a:lvl7pPr>
      <a:lvl8pPr marL="1371600" algn="l" rtl="0" eaLnBrk="1" fontAlgn="base" hangingPunct="1">
        <a:spcBef>
          <a:spcPct val="0"/>
        </a:spcBef>
        <a:spcAft>
          <a:spcPct val="0"/>
        </a:spcAft>
        <a:defRPr sz="4400">
          <a:solidFill>
            <a:schemeClr val="bg1"/>
          </a:solidFill>
          <a:latin typeface="Microsoft Sans Serif" panose="020B0604020202020204" pitchFamily="34" charset="0"/>
        </a:defRPr>
      </a:lvl8pPr>
      <a:lvl9pPr marL="1828800" algn="l" rtl="0" eaLnBrk="1" fontAlgn="base" hangingPunct="1">
        <a:spcBef>
          <a:spcPct val="0"/>
        </a:spcBef>
        <a:spcAft>
          <a:spcPct val="0"/>
        </a:spcAft>
        <a:defRPr sz="4400">
          <a:solidFill>
            <a:schemeClr val="bg1"/>
          </a:solidFill>
          <a:latin typeface="Microsoft Sans Serif" panose="020B0604020202020204" pitchFamily="34" charset="0"/>
        </a:defRPr>
      </a:lvl9pPr>
    </p:titleStyle>
    <p:bodyStyle>
      <a:lvl1pPr marL="342900" indent="-342900" algn="l" rtl="0" eaLnBrk="1" fontAlgn="base" hangingPunct="1">
        <a:spcBef>
          <a:spcPct val="20000"/>
        </a:spcBef>
        <a:spcAft>
          <a:spcPct val="0"/>
        </a:spcAft>
        <a:buChar char="•"/>
        <a:defRPr sz="3200" kern="1200">
          <a:solidFill>
            <a:schemeClr val="bg1"/>
          </a:solidFill>
          <a:latin typeface="+mn-lt"/>
          <a:ea typeface="+mn-ea"/>
          <a:cs typeface="+mn-cs"/>
        </a:defRPr>
      </a:lvl1pPr>
      <a:lvl2pPr marL="742950" indent="-285750" algn="l" rtl="0" eaLnBrk="1" fontAlgn="base" hangingPunct="1">
        <a:spcBef>
          <a:spcPct val="20000"/>
        </a:spcBef>
        <a:spcAft>
          <a:spcPct val="0"/>
        </a:spcAft>
        <a:buChar char="–"/>
        <a:defRPr sz="2800" kern="1200">
          <a:solidFill>
            <a:schemeClr val="bg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bg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bg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hyperlink" Target="https://www.geeksforgeeks.org/python/python-thresholding-techniques-using-opencv-set-2-adaptive-thresholding/" TargetMode="External"/><Relationship Id="rId3" Type="http://schemas.openxmlformats.org/officeDocument/2006/relationships/hyperlink" Target="https://en.wikipedia.org/wiki/U-Net" TargetMode="External"/><Relationship Id="rId7" Type="http://schemas.openxmlformats.org/officeDocument/2006/relationships/hyperlink" Target="https://machinelearningmastery.com/how-to-develop-a-convolutional-neural-network-from-scratch-for-mnist-handwritten-digit-classification/"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www.ibm.com/think/topics/computer-vision" TargetMode="External"/><Relationship Id="rId5" Type="http://schemas.openxmlformats.org/officeDocument/2006/relationships/hyperlink" Target="https://medium.com/@alejandro.itoaramendia/decoding-the-u-net-a-complete-guide-810b1c6d56d8" TargetMode="External"/><Relationship Id="rId10" Type="http://schemas.openxmlformats.org/officeDocument/2006/relationships/hyperlink" Target="https://medium.com/@alessandroamenta1/making-sense-of-dall-e-3s-magic-08ce61845041" TargetMode="External"/><Relationship Id="rId4" Type="http://schemas.openxmlformats.org/officeDocument/2006/relationships/hyperlink" Target="https://www.ultralytics.com/glossary/non-maximum-suppression-nms" TargetMode="External"/><Relationship Id="rId9" Type="http://schemas.openxmlformats.org/officeDocument/2006/relationships/hyperlink" Target="https://docs.opencv.org/4.x/d7/d4d/tutorial_py_thresholding.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98B4A-A249-2415-CCA3-AA6444CBBF53}"/>
              </a:ext>
            </a:extLst>
          </p:cNvPr>
          <p:cNvSpPr>
            <a:spLocks noGrp="1"/>
          </p:cNvSpPr>
          <p:nvPr>
            <p:ph type="ctrTitle"/>
          </p:nvPr>
        </p:nvSpPr>
        <p:spPr/>
        <p:txBody>
          <a:bodyPr/>
          <a:lstStyle/>
          <a:p>
            <a:r>
              <a:rPr lang="bg-BG" dirty="0"/>
              <a:t>Компютърно зрение</a:t>
            </a:r>
            <a:endParaRPr lang="en-US" dirty="0"/>
          </a:p>
        </p:txBody>
      </p:sp>
      <p:sp>
        <p:nvSpPr>
          <p:cNvPr id="3" name="Subtitle 2">
            <a:extLst>
              <a:ext uri="{FF2B5EF4-FFF2-40B4-BE49-F238E27FC236}">
                <a16:creationId xmlns:a16="http://schemas.microsoft.com/office/drawing/2014/main" id="{FFA86CE0-B083-619E-567E-A836AB93AC16}"/>
              </a:ext>
            </a:extLst>
          </p:cNvPr>
          <p:cNvSpPr>
            <a:spLocks noGrp="1"/>
          </p:cNvSpPr>
          <p:nvPr>
            <p:ph type="subTitle" idx="1"/>
          </p:nvPr>
        </p:nvSpPr>
        <p:spPr/>
        <p:txBody>
          <a:bodyPr/>
          <a:lstStyle/>
          <a:p>
            <a:r>
              <a:rPr lang="bg-BG" dirty="0"/>
              <a:t>Практически прочит</a:t>
            </a:r>
            <a:endParaRPr lang="en-US" dirty="0"/>
          </a:p>
        </p:txBody>
      </p:sp>
    </p:spTree>
    <p:extLst>
      <p:ext uri="{BB962C8B-B14F-4D97-AF65-F5344CB8AC3E}">
        <p14:creationId xmlns:p14="http://schemas.microsoft.com/office/powerpoint/2010/main" val="498312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AE8161E-0693-CE3B-DD80-9348127A2876}"/>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DC998A7-A988-9320-06A8-E79890B72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E31ADED-653F-C714-4175-23F939BA8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BA2C9230-389C-EF77-1145-4EF4277185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09F8EA4-D16C-6C82-AA50-6EF7DEB83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3030566-75B7-E837-8BF1-61B3FD225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3E2BADF-826B-6958-2A1D-2FEEF915A15F}"/>
              </a:ext>
            </a:extLst>
          </p:cNvPr>
          <p:cNvSpPr>
            <a:spLocks noGrp="1"/>
          </p:cNvSpPr>
          <p:nvPr>
            <p:ph type="title"/>
          </p:nvPr>
        </p:nvSpPr>
        <p:spPr>
          <a:xfrm>
            <a:off x="781809" y="370738"/>
            <a:ext cx="9895951" cy="1033669"/>
          </a:xfrm>
        </p:spPr>
        <p:txBody>
          <a:bodyPr>
            <a:normAutofit/>
          </a:bodyPr>
          <a:lstStyle/>
          <a:p>
            <a:r>
              <a:rPr lang="bg-BG" sz="4000" dirty="0">
                <a:solidFill>
                  <a:srgbClr val="FFFFFF"/>
                </a:solidFill>
              </a:rPr>
              <a:t>Събиране на данни</a:t>
            </a:r>
            <a:endParaRPr lang="en-US" sz="4000" dirty="0">
              <a:solidFill>
                <a:srgbClr val="FFFFFF"/>
              </a:solidFill>
            </a:endParaRPr>
          </a:p>
        </p:txBody>
      </p:sp>
      <p:sp>
        <p:nvSpPr>
          <p:cNvPr id="3" name="Rectangle 1">
            <a:extLst>
              <a:ext uri="{FF2B5EF4-FFF2-40B4-BE49-F238E27FC236}">
                <a16:creationId xmlns:a16="http://schemas.microsoft.com/office/drawing/2014/main" id="{5A8D15D6-84C3-1232-84D4-C3A88AF48275}"/>
              </a:ext>
            </a:extLst>
          </p:cNvPr>
          <p:cNvSpPr>
            <a:spLocks noGrp="1" noChangeArrowheads="1"/>
          </p:cNvSpPr>
          <p:nvPr>
            <p:ph idx="1"/>
          </p:nvPr>
        </p:nvSpPr>
        <p:spPr bwMode="auto">
          <a:xfrm>
            <a:off x="860417" y="2046862"/>
            <a:ext cx="10195933" cy="3529179"/>
          </a:xfrm>
          <a:prstGeom prst="rect">
            <a:avLst/>
          </a:prstGeom>
          <a:solidFill>
            <a:srgbClr val="F8F9FA">
              <a:alpha val="14999"/>
            </a:srgbClr>
          </a:solidFill>
          <a:ln>
            <a:noFill/>
          </a:ln>
          <a:effectLst/>
          <a:extLs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en-US" sz="2100" b="0" i="0" u="none" strike="noStrike" cap="none" normalizeH="0" baseline="0" dirty="0">
                <a:ln>
                  <a:noFill/>
                </a:ln>
                <a:solidFill>
                  <a:srgbClr val="1F1F1F"/>
                </a:solidFill>
                <a:effectLst/>
                <a:latin typeface="inherit"/>
              </a:rPr>
              <a:t>Има 2 основни стъпки за разработване на ефективен персонализиран набор от данни за</a:t>
            </a:r>
          </a:p>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en-US" sz="2100" b="0" i="0" u="none" strike="noStrike" cap="none" normalizeH="0" baseline="0" dirty="0">
                <a:ln>
                  <a:noFill/>
                </a:ln>
                <a:solidFill>
                  <a:srgbClr val="1F1F1F"/>
                </a:solidFill>
                <a:effectLst/>
                <a:latin typeface="inherit"/>
              </a:rPr>
              <a:t>обучение </a:t>
            </a:r>
            <a:r>
              <a:rPr lang="bg-BG" altLang="en-US" sz="2100" dirty="0">
                <a:solidFill>
                  <a:srgbClr val="1F1F1F"/>
                </a:solidFill>
                <a:latin typeface="inherit"/>
              </a:rPr>
              <a:t>на</a:t>
            </a:r>
            <a:r>
              <a:rPr kumimoji="0" lang="bg-BG" altLang="en-US" sz="2100" b="0" i="0" u="none" strike="noStrike" cap="none" normalizeH="0" baseline="0" dirty="0">
                <a:ln>
                  <a:noFill/>
                </a:ln>
                <a:solidFill>
                  <a:srgbClr val="1F1F1F"/>
                </a:solidFill>
                <a:effectLst/>
                <a:latin typeface="inherit"/>
              </a:rPr>
              <a:t> модели за откриване на обекти: </a:t>
            </a:r>
            <a:endParaRPr kumimoji="0" lang="en-US" altLang="en-US" sz="2100" b="0" i="0" u="none" strike="noStrike" cap="none" normalizeH="0" baseline="0" dirty="0">
              <a:ln>
                <a:noFill/>
              </a:ln>
              <a:solidFill>
                <a:srgbClr val="1F1F1F"/>
              </a:solidFill>
              <a:effectLst/>
              <a:latin typeface="inherit"/>
            </a:endParaRPr>
          </a:p>
          <a:p>
            <a:pPr marL="0" marR="0" lvl="0" indent="0" algn="l" defTabSz="914400" rtl="0" eaLnBrk="0" fontAlgn="base" latinLnBrk="0" hangingPunct="0">
              <a:lnSpc>
                <a:spcPct val="100000"/>
              </a:lnSpc>
              <a:spcBef>
                <a:spcPct val="0"/>
              </a:spcBef>
              <a:spcAft>
                <a:spcPct val="0"/>
              </a:spcAft>
              <a:buClrTx/>
              <a:buSzTx/>
              <a:buNone/>
              <a:tabLst/>
            </a:pPr>
            <a:endParaRPr kumimoji="0" lang="bg-BG" altLang="en-US" sz="2100" b="1" i="0" u="none" strike="noStrike" cap="none" normalizeH="0" baseline="0" dirty="0">
              <a:ln>
                <a:noFill/>
              </a:ln>
              <a:solidFill>
                <a:schemeClr val="accent4">
                  <a:lumMod val="75000"/>
                </a:schemeClr>
              </a:solidFill>
              <a:effectLst/>
              <a:latin typeface="inherit"/>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100" b="1" i="0" u="none" strike="noStrike" cap="none" normalizeH="0" baseline="0" dirty="0">
                <a:ln>
                  <a:noFill/>
                </a:ln>
                <a:solidFill>
                  <a:schemeClr val="accent4">
                    <a:lumMod val="75000"/>
                  </a:schemeClr>
                </a:solidFill>
                <a:effectLst/>
                <a:latin typeface="inherit"/>
              </a:rPr>
              <a:t>1. </a:t>
            </a:r>
            <a:r>
              <a:rPr kumimoji="0" lang="bg-BG" altLang="en-US" sz="2100" b="1" i="0" u="none" strike="noStrike" cap="none" normalizeH="0" baseline="0" dirty="0">
                <a:ln>
                  <a:noFill/>
                </a:ln>
                <a:solidFill>
                  <a:schemeClr val="accent4">
                    <a:lumMod val="75000"/>
                  </a:schemeClr>
                </a:solidFill>
                <a:effectLst/>
                <a:latin typeface="inherit"/>
              </a:rPr>
              <a:t>Събиране на изображения: </a:t>
            </a:r>
            <a:endParaRPr kumimoji="0" lang="en-US" altLang="en-US" sz="2100" b="1" i="0" u="none" strike="noStrike" cap="none" normalizeH="0" baseline="0" dirty="0">
              <a:ln>
                <a:noFill/>
              </a:ln>
              <a:solidFill>
                <a:schemeClr val="accent4">
                  <a:lumMod val="75000"/>
                </a:schemeClr>
              </a:solidFill>
              <a:effectLst/>
              <a:latin typeface="inherit"/>
            </a:endParaRPr>
          </a:p>
          <a:p>
            <a:pPr marL="0" marR="0" lvl="0" indent="0" algn="l" defTabSz="914400" rtl="0" eaLnBrk="0" fontAlgn="base" latinLnBrk="0" hangingPunct="0">
              <a:lnSpc>
                <a:spcPct val="100000"/>
              </a:lnSpc>
              <a:spcBef>
                <a:spcPct val="0"/>
              </a:spcBef>
              <a:spcAft>
                <a:spcPct val="0"/>
              </a:spcAft>
              <a:buClrTx/>
              <a:buSzTx/>
              <a:buNone/>
              <a:tabLst/>
            </a:pPr>
            <a:r>
              <a:rPr kumimoji="0" lang="bg-BG" altLang="en-US" sz="2100" b="0" i="0" u="none" strike="noStrike" cap="none" normalizeH="0" baseline="0" dirty="0">
                <a:ln>
                  <a:noFill/>
                </a:ln>
                <a:solidFill>
                  <a:srgbClr val="1F1F1F"/>
                </a:solidFill>
                <a:effectLst/>
                <a:latin typeface="inherit"/>
              </a:rPr>
              <a:t>Необходими са снимки на обектите от различни разстояния,</a:t>
            </a:r>
            <a:r>
              <a:rPr lang="bg-BG" altLang="en-US" sz="2100" dirty="0">
                <a:solidFill>
                  <a:srgbClr val="1F1F1F"/>
                </a:solidFill>
                <a:latin typeface="inherit"/>
              </a:rPr>
              <a:t> </a:t>
            </a:r>
            <a:r>
              <a:rPr kumimoji="0" lang="bg-BG" altLang="en-US" sz="2100" b="0" i="0" u="none" strike="noStrike" cap="none" normalizeH="0" baseline="0" dirty="0">
                <a:ln>
                  <a:noFill/>
                </a:ln>
                <a:solidFill>
                  <a:srgbClr val="1F1F1F"/>
                </a:solidFill>
                <a:effectLst/>
                <a:latin typeface="inherit"/>
              </a:rPr>
              <a:t>перспективи и завъртания. </a:t>
            </a:r>
          </a:p>
          <a:p>
            <a:pPr marL="0" marR="0" lvl="0" indent="0" algn="l" defTabSz="914400" rtl="0" eaLnBrk="0" fontAlgn="base" latinLnBrk="0" hangingPunct="0">
              <a:lnSpc>
                <a:spcPct val="100000"/>
              </a:lnSpc>
              <a:spcBef>
                <a:spcPct val="0"/>
              </a:spcBef>
              <a:spcAft>
                <a:spcPct val="0"/>
              </a:spcAft>
              <a:buClrTx/>
              <a:buSzTx/>
              <a:buFontTx/>
              <a:buNone/>
              <a:tabLst/>
            </a:pPr>
            <a:endParaRPr lang="bg-BG" altLang="en-US" sz="2100" b="1" dirty="0">
              <a:solidFill>
                <a:schemeClr val="accent4">
                  <a:lumMod val="75000"/>
                </a:schemeClr>
              </a:solidFill>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100" b="1" dirty="0">
                <a:solidFill>
                  <a:schemeClr val="accent4">
                    <a:lumMod val="75000"/>
                  </a:schemeClr>
                </a:solidFill>
                <a:latin typeface="inherit"/>
              </a:rPr>
              <a:t>2. </a:t>
            </a:r>
            <a:r>
              <a:rPr kumimoji="0" lang="bg-BG" altLang="en-US" sz="2100" b="1" i="0" u="none" strike="noStrike" cap="none" normalizeH="0" baseline="0" dirty="0">
                <a:ln>
                  <a:noFill/>
                </a:ln>
                <a:solidFill>
                  <a:schemeClr val="accent4">
                    <a:lumMod val="75000"/>
                  </a:schemeClr>
                </a:solidFill>
                <a:effectLst/>
                <a:latin typeface="inherit"/>
              </a:rPr>
              <a:t>Етикетиране на обекти: </a:t>
            </a:r>
            <a:endParaRPr kumimoji="0" lang="en-US" altLang="en-US" sz="2100" b="1" i="0" u="none" strike="noStrike" cap="none" normalizeH="0" baseline="0" dirty="0">
              <a:ln>
                <a:noFill/>
              </a:ln>
              <a:solidFill>
                <a:schemeClr val="accent4">
                  <a:lumMod val="75000"/>
                </a:schemeClr>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en-US" sz="2100" b="0" i="0" u="none" strike="noStrike" cap="none" normalizeH="0" baseline="0" dirty="0">
                <a:ln>
                  <a:noFill/>
                </a:ln>
                <a:solidFill>
                  <a:srgbClr val="1F1F1F"/>
                </a:solidFill>
                <a:effectLst/>
                <a:latin typeface="inherit"/>
              </a:rPr>
              <a:t>След като изображенията са събрани се етикитират </a:t>
            </a:r>
            <a:r>
              <a:rPr kumimoji="0" lang="en-US" altLang="en-US" sz="2100" b="0" i="0" u="none" strike="noStrike" cap="none" normalizeH="0" baseline="0" dirty="0">
                <a:ln>
                  <a:noFill/>
                </a:ln>
                <a:solidFill>
                  <a:srgbClr val="1F1F1F"/>
                </a:solidFill>
                <a:effectLst/>
                <a:latin typeface="inherit"/>
              </a:rPr>
              <a:t>(data labelling)</a:t>
            </a:r>
            <a:endParaRPr lang="en-US" altLang="en-US" sz="2100" dirty="0">
              <a:solidFill>
                <a:srgbClr val="1F1F1F"/>
              </a:solidFill>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en-US" sz="2100" b="0" i="0" u="none" strike="noStrike" cap="none" normalizeH="0" baseline="0" dirty="0">
                <a:ln>
                  <a:noFill/>
                </a:ln>
                <a:solidFill>
                  <a:srgbClr val="1F1F1F"/>
                </a:solidFill>
                <a:effectLst/>
                <a:latin typeface="inherit"/>
              </a:rPr>
              <a:t>Това може да се направи с помощта на инструмент за етикетиране</a:t>
            </a:r>
            <a:r>
              <a:rPr lang="bg-BG" altLang="en-US" sz="2100" dirty="0">
                <a:solidFill>
                  <a:srgbClr val="1F1F1F"/>
                </a:solidFill>
                <a:latin typeface="inherit"/>
              </a:rPr>
              <a:t>.</a:t>
            </a:r>
          </a:p>
          <a:p>
            <a:pPr marL="0" marR="0" lvl="0" indent="0" algn="l" defTabSz="914400" rtl="0" eaLnBrk="0" fontAlgn="base" latinLnBrk="0" hangingPunct="0">
              <a:lnSpc>
                <a:spcPct val="100000"/>
              </a:lnSpc>
              <a:spcBef>
                <a:spcPct val="0"/>
              </a:spcBef>
              <a:spcAft>
                <a:spcPct val="0"/>
              </a:spcAft>
              <a:buClrTx/>
              <a:buSzTx/>
              <a:buFontTx/>
              <a:buNone/>
              <a:tabLst/>
            </a:pPr>
            <a:r>
              <a:rPr lang="bg-BG" altLang="en-US" sz="2100" dirty="0">
                <a:solidFill>
                  <a:srgbClr val="1F1F1F"/>
                </a:solidFill>
                <a:latin typeface="inherit"/>
              </a:rPr>
              <a:t>Примери за такъв инструмент има много, някои сред които са</a:t>
            </a:r>
            <a:r>
              <a:rPr kumimoji="0" lang="bg-BG" altLang="en-US" sz="2100" b="0" i="0" u="none" strike="noStrike" cap="none" normalizeH="0" baseline="0" dirty="0">
                <a:ln>
                  <a:noFill/>
                </a:ln>
                <a:solidFill>
                  <a:srgbClr val="1F1F1F"/>
                </a:solidFill>
                <a:effectLst/>
                <a:latin typeface="inherit"/>
              </a:rPr>
              <a:t> </a:t>
            </a:r>
            <a:endParaRPr kumimoji="0" lang="en-US" altLang="en-US" sz="2100" b="0" i="0" u="none" strike="noStrike" cap="none" normalizeH="0" baseline="0" dirty="0">
              <a:ln>
                <a:noFill/>
              </a:ln>
              <a:solidFill>
                <a:srgbClr val="1F1F1F"/>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dirty="0">
                <a:ln>
                  <a:noFill/>
                </a:ln>
                <a:solidFill>
                  <a:srgbClr val="1F1F1F"/>
                </a:solidFill>
                <a:effectLst/>
                <a:latin typeface="inherit"/>
              </a:rPr>
              <a:t>AWS </a:t>
            </a:r>
            <a:r>
              <a:rPr kumimoji="0" lang="en-US" altLang="en-US" sz="2100" b="0" i="0" u="none" strike="noStrike" cap="none" normalizeH="0" baseline="0" dirty="0" err="1">
                <a:ln>
                  <a:noFill/>
                </a:ln>
                <a:solidFill>
                  <a:srgbClr val="1F1F1F"/>
                </a:solidFill>
                <a:effectLst/>
                <a:latin typeface="inherit"/>
              </a:rPr>
              <a:t>Sagemaker</a:t>
            </a:r>
            <a:r>
              <a:rPr kumimoji="0" lang="en-US" altLang="en-US" sz="2100" b="0" i="0" u="none" strike="noStrike" cap="none" normalizeH="0" baseline="0" dirty="0">
                <a:ln>
                  <a:noFill/>
                </a:ln>
                <a:solidFill>
                  <a:srgbClr val="1F1F1F"/>
                </a:solidFill>
                <a:effectLst/>
                <a:latin typeface="inherit"/>
              </a:rPr>
              <a:t> GroundTruth</a:t>
            </a:r>
            <a:r>
              <a:rPr kumimoji="0" lang="bg-BG" altLang="en-US" sz="2100" b="0" i="0" u="none" strike="noStrike" cap="none" normalizeH="0" baseline="0" dirty="0">
                <a:ln>
                  <a:noFill/>
                </a:ln>
                <a:solidFill>
                  <a:srgbClr val="1F1F1F"/>
                </a:solidFill>
                <a:effectLst/>
                <a:latin typeface="inherit"/>
              </a:rPr>
              <a:t> и </a:t>
            </a:r>
            <a:r>
              <a:rPr kumimoji="0" lang="en-US" altLang="en-US" sz="2100" b="0" i="0" u="none" strike="noStrike" cap="none" normalizeH="0" baseline="0" dirty="0" err="1">
                <a:ln>
                  <a:noFill/>
                </a:ln>
                <a:solidFill>
                  <a:srgbClr val="1F1F1F"/>
                </a:solidFill>
                <a:effectLst/>
                <a:latin typeface="inherit"/>
              </a:rPr>
              <a:t>Labelmg</a:t>
            </a:r>
            <a:endParaRPr kumimoji="0" lang="en-US" altLang="en-US" sz="2100" b="0" i="0" u="none" strike="noStrike" cap="none" normalizeH="0" baseline="0" dirty="0">
              <a:ln>
                <a:noFill/>
              </a:ln>
              <a:solidFill>
                <a:srgbClr val="1F1F1F"/>
              </a:solidFill>
              <a:effectLst/>
              <a:latin typeface="inherit"/>
            </a:endParaRPr>
          </a:p>
        </p:txBody>
      </p:sp>
    </p:spTree>
    <p:extLst>
      <p:ext uri="{BB962C8B-B14F-4D97-AF65-F5344CB8AC3E}">
        <p14:creationId xmlns:p14="http://schemas.microsoft.com/office/powerpoint/2010/main" val="158841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CBCD6BD-5704-7A7F-7F18-6E9F5A972550}"/>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4C06B00-4E32-59AE-E62D-47D632917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1DECA09-46D7-DEEA-709D-320DF9ABA9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FBA2ADE-E865-5A12-7777-91AE9BD602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0D681A1-ABC4-6E43-9A27-4250D34343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87AA2A7-10C7-FA75-F396-996ABF3F7B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C0FF2E-3F19-EB99-A735-E696B23D41DD}"/>
              </a:ext>
            </a:extLst>
          </p:cNvPr>
          <p:cNvSpPr>
            <a:spLocks noGrp="1"/>
          </p:cNvSpPr>
          <p:nvPr>
            <p:ph type="title"/>
          </p:nvPr>
        </p:nvSpPr>
        <p:spPr>
          <a:xfrm>
            <a:off x="1010409" y="294538"/>
            <a:ext cx="9895951" cy="1033669"/>
          </a:xfrm>
        </p:spPr>
        <p:txBody>
          <a:bodyPr>
            <a:normAutofit fontScale="90000"/>
          </a:bodyPr>
          <a:lstStyle/>
          <a:p>
            <a:r>
              <a:rPr lang="bg-BG" sz="4000" dirty="0">
                <a:solidFill>
                  <a:srgbClr val="FFFFFF"/>
                </a:solidFill>
              </a:rPr>
              <a:t>Събиране на данни</a:t>
            </a:r>
            <a:r>
              <a:rPr lang="en-US" sz="4000" dirty="0">
                <a:solidFill>
                  <a:srgbClr val="FFFFFF"/>
                </a:solidFill>
              </a:rPr>
              <a:t> </a:t>
            </a:r>
            <a:r>
              <a:rPr lang="bg-BG" sz="4000" dirty="0">
                <a:solidFill>
                  <a:srgbClr val="FFFFFF"/>
                </a:solidFill>
              </a:rPr>
              <a:t>от камера</a:t>
            </a:r>
            <a:r>
              <a:rPr lang="en-US" sz="4000" dirty="0">
                <a:solidFill>
                  <a:srgbClr val="FFFFFF"/>
                </a:solidFill>
              </a:rPr>
              <a:t> – </a:t>
            </a:r>
            <a:r>
              <a:rPr lang="bg-BG" sz="4000" dirty="0">
                <a:solidFill>
                  <a:srgbClr val="FFFFFF"/>
                </a:solidFill>
              </a:rPr>
              <a:t>пример с </a:t>
            </a:r>
            <a:r>
              <a:rPr lang="en-US" sz="4000" dirty="0" err="1">
                <a:solidFill>
                  <a:srgbClr val="FFFFFF"/>
                </a:solidFill>
              </a:rPr>
              <a:t>HikVision</a:t>
            </a:r>
            <a:endParaRPr lang="en-US" sz="4000" dirty="0">
              <a:solidFill>
                <a:srgbClr val="FFFFFF"/>
              </a:solidFill>
            </a:endParaRPr>
          </a:p>
        </p:txBody>
      </p:sp>
      <p:pic>
        <p:nvPicPr>
          <p:cNvPr id="6" name="Content Placeholder 5" descr="A screen shot of a computer program&#10;&#10;AI-generated content may be incorrect.">
            <a:extLst>
              <a:ext uri="{FF2B5EF4-FFF2-40B4-BE49-F238E27FC236}">
                <a16:creationId xmlns:a16="http://schemas.microsoft.com/office/drawing/2014/main" id="{A230C787-4B0A-D6EB-349E-A25C56449E2B}"/>
              </a:ext>
            </a:extLst>
          </p:cNvPr>
          <p:cNvPicPr>
            <a:picLocks noGrp="1" noChangeAspect="1"/>
          </p:cNvPicPr>
          <p:nvPr>
            <p:ph idx="1"/>
          </p:nvPr>
        </p:nvPicPr>
        <p:blipFill>
          <a:blip r:embed="rId2"/>
          <a:stretch>
            <a:fillRect/>
          </a:stretch>
        </p:blipFill>
        <p:spPr bwMode="auto">
          <a:xfrm>
            <a:off x="866775" y="2888456"/>
            <a:ext cx="0" cy="0"/>
          </a:xfrm>
          <a:prstGeom prst="rect">
            <a:avLst/>
          </a:prstGeom>
          <a:solidFill>
            <a:srgbClr val="F8F9FA">
              <a:alpha val="14999"/>
            </a:srgbClr>
          </a:solidFill>
          <a:ln>
            <a:noFill/>
          </a:ln>
          <a:effectLst/>
          <a:extLs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1" descr="A screen shot of a computer program&#10;&#10;AI-generated content may be incorrect.">
            <a:extLst>
              <a:ext uri="{FF2B5EF4-FFF2-40B4-BE49-F238E27FC236}">
                <a16:creationId xmlns:a16="http://schemas.microsoft.com/office/drawing/2014/main" id="{FE7DB4FF-943C-1B0A-3F13-E3BB8AF40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350" y="2130838"/>
            <a:ext cx="5919679" cy="3812761"/>
          </a:xfrm>
          <a:prstGeom prst="rect">
            <a:avLst/>
          </a:prstGeom>
        </p:spPr>
      </p:pic>
      <p:pic>
        <p:nvPicPr>
          <p:cNvPr id="19" name="Picture 18" descr="A screenshot of a computer program&#10;&#10;AI-generated content may be incorrect.">
            <a:extLst>
              <a:ext uri="{FF2B5EF4-FFF2-40B4-BE49-F238E27FC236}">
                <a16:creationId xmlns:a16="http://schemas.microsoft.com/office/drawing/2014/main" id="{29CCBBC2-9D81-E6BB-B128-471CA5C8CE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9029" y="2130839"/>
            <a:ext cx="5638800" cy="3812760"/>
          </a:xfrm>
          <a:prstGeom prst="rect">
            <a:avLst/>
          </a:prstGeom>
        </p:spPr>
      </p:pic>
    </p:spTree>
    <p:extLst>
      <p:ext uri="{BB962C8B-B14F-4D97-AF65-F5344CB8AC3E}">
        <p14:creationId xmlns:p14="http://schemas.microsoft.com/office/powerpoint/2010/main" val="521719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127F7BD-1E99-3700-6E66-44061EABF2F5}"/>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3E5BAA0-DD4E-FFDA-ABA4-1BD7BDBCD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5EE64BC-DC86-D422-4DAB-EBFE16CF4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AE1FE3F-9BA5-7865-2C9E-27359F2DE4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F71061C-63FD-C455-12F5-926B23E03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8E50D88-335B-8F37-178D-B74581D9A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DEECEB-BFEA-2960-A31F-7B32FF93EA19}"/>
              </a:ext>
            </a:extLst>
          </p:cNvPr>
          <p:cNvSpPr>
            <a:spLocks noGrp="1"/>
          </p:cNvSpPr>
          <p:nvPr>
            <p:ph type="title"/>
          </p:nvPr>
        </p:nvSpPr>
        <p:spPr>
          <a:xfrm>
            <a:off x="1010409" y="294538"/>
            <a:ext cx="9895951" cy="1033669"/>
          </a:xfrm>
        </p:spPr>
        <p:txBody>
          <a:bodyPr>
            <a:normAutofit/>
          </a:bodyPr>
          <a:lstStyle/>
          <a:p>
            <a:r>
              <a:rPr lang="bg-BG" sz="4000" dirty="0">
                <a:solidFill>
                  <a:srgbClr val="FFFFFF"/>
                </a:solidFill>
              </a:rPr>
              <a:t>Събиране на данни</a:t>
            </a:r>
            <a:endParaRPr lang="en-US" sz="4000" dirty="0">
              <a:solidFill>
                <a:srgbClr val="FFFFFF"/>
              </a:solidFill>
            </a:endParaRPr>
          </a:p>
        </p:txBody>
      </p:sp>
      <p:sp>
        <p:nvSpPr>
          <p:cNvPr id="3" name="Rectangle 1">
            <a:extLst>
              <a:ext uri="{FF2B5EF4-FFF2-40B4-BE49-F238E27FC236}">
                <a16:creationId xmlns:a16="http://schemas.microsoft.com/office/drawing/2014/main" id="{FF92DC01-E364-FA65-6235-9463C5AC896E}"/>
              </a:ext>
            </a:extLst>
          </p:cNvPr>
          <p:cNvSpPr>
            <a:spLocks noGrp="1" noChangeArrowheads="1"/>
          </p:cNvSpPr>
          <p:nvPr>
            <p:ph idx="1"/>
          </p:nvPr>
        </p:nvSpPr>
        <p:spPr bwMode="auto">
          <a:xfrm>
            <a:off x="860417" y="3662689"/>
            <a:ext cx="65" cy="297525"/>
          </a:xfrm>
          <a:prstGeom prst="rect">
            <a:avLst/>
          </a:prstGeom>
          <a:solidFill>
            <a:srgbClr val="F8F9FA">
              <a:alpha val="14999"/>
            </a:srgbClr>
          </a:solidFill>
          <a:ln>
            <a:noFill/>
          </a:ln>
          <a:effectLst/>
          <a:extLs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100" b="0" i="0" u="none" strike="noStrike" cap="none" normalizeH="0" baseline="0" dirty="0">
              <a:ln>
                <a:noFill/>
              </a:ln>
              <a:solidFill>
                <a:srgbClr val="1F1F1F"/>
              </a:solidFill>
              <a:effectLst/>
              <a:latin typeface="inherit"/>
            </a:endParaRPr>
          </a:p>
        </p:txBody>
      </p:sp>
      <p:pic>
        <p:nvPicPr>
          <p:cNvPr id="4" name="Picture 3" descr="A collage of different boxes&#10;&#10;AI-generated content may be incorrect.">
            <a:extLst>
              <a:ext uri="{FF2B5EF4-FFF2-40B4-BE49-F238E27FC236}">
                <a16:creationId xmlns:a16="http://schemas.microsoft.com/office/drawing/2014/main" id="{576499E1-BAE2-ED03-E080-27ED8CDFFB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587" y="1927751"/>
            <a:ext cx="11508822" cy="4064926"/>
          </a:xfrm>
          <a:prstGeom prst="rect">
            <a:avLst/>
          </a:prstGeom>
        </p:spPr>
      </p:pic>
    </p:spTree>
    <p:extLst>
      <p:ext uri="{BB962C8B-B14F-4D97-AF65-F5344CB8AC3E}">
        <p14:creationId xmlns:p14="http://schemas.microsoft.com/office/powerpoint/2010/main" val="2408086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80FD8FB-1CAB-9827-3150-DE4A07C5BECA}"/>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DDF2BBD-C790-C867-7BE2-0088C92E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71B52CD-9CF3-47FA-A6C8-AB3EBCAD64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729949C-3C76-74D4-5A06-8606926DC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35553E-E8DC-2E9A-C38B-C0A03025D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BA4B06E-DDE5-CA77-CE7A-CD055BA919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822BD2-17C6-42E6-DC60-01D272899E1D}"/>
              </a:ext>
            </a:extLst>
          </p:cNvPr>
          <p:cNvSpPr>
            <a:spLocks noGrp="1"/>
          </p:cNvSpPr>
          <p:nvPr>
            <p:ph type="title"/>
          </p:nvPr>
        </p:nvSpPr>
        <p:spPr>
          <a:xfrm>
            <a:off x="1010409" y="294538"/>
            <a:ext cx="9895951" cy="1033669"/>
          </a:xfrm>
        </p:spPr>
        <p:txBody>
          <a:bodyPr>
            <a:normAutofit fontScale="90000"/>
          </a:bodyPr>
          <a:lstStyle/>
          <a:p>
            <a:r>
              <a:rPr lang="bg-BG" sz="4000" dirty="0">
                <a:solidFill>
                  <a:srgbClr val="FFFFFF"/>
                </a:solidFill>
              </a:rPr>
              <a:t>Предварителна обработка (</a:t>
            </a:r>
            <a:r>
              <a:rPr lang="en-US" sz="4000" dirty="0">
                <a:solidFill>
                  <a:srgbClr val="FFFFFF"/>
                </a:solidFill>
              </a:rPr>
              <a:t>preprocessing)</a:t>
            </a:r>
          </a:p>
        </p:txBody>
      </p:sp>
      <p:sp>
        <p:nvSpPr>
          <p:cNvPr id="3" name="Rectangle 1">
            <a:extLst>
              <a:ext uri="{FF2B5EF4-FFF2-40B4-BE49-F238E27FC236}">
                <a16:creationId xmlns:a16="http://schemas.microsoft.com/office/drawing/2014/main" id="{2B597895-9A7D-5533-22A9-4CA4239B8DBD}"/>
              </a:ext>
            </a:extLst>
          </p:cNvPr>
          <p:cNvSpPr>
            <a:spLocks noGrp="1" noChangeArrowheads="1"/>
          </p:cNvSpPr>
          <p:nvPr>
            <p:ph idx="1"/>
          </p:nvPr>
        </p:nvSpPr>
        <p:spPr bwMode="auto">
          <a:xfrm>
            <a:off x="1053842" y="2370026"/>
            <a:ext cx="10084311" cy="1267022"/>
          </a:xfrm>
          <a:prstGeom prst="rect">
            <a:avLst/>
          </a:prstGeom>
          <a:solidFill>
            <a:srgbClr val="F8F9FA">
              <a:alpha val="14999"/>
            </a:srgbClr>
          </a:solidFill>
          <a:ln>
            <a:noFill/>
          </a:ln>
          <a:effectLst/>
          <a:extLs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 rIns="0" bIns="-12696" numCol="1" anchor="ctr" anchorCtr="0" compatLnSpc="1">
            <a:prstTxWarp prst="textNoShape">
              <a:avLst/>
            </a:prstTxWarp>
            <a:spAutoFit/>
          </a:bodyPr>
          <a:lstStyle/>
          <a:p>
            <a:pPr marL="0" lvl="0" indent="0" eaLnBrk="0" hangingPunct="0">
              <a:spcBef>
                <a:spcPct val="0"/>
              </a:spcBef>
              <a:buNone/>
            </a:pPr>
            <a:r>
              <a:rPr lang="ru-RU" altLang="en-US" sz="2100" dirty="0">
                <a:solidFill>
                  <a:srgbClr val="1F1F1F"/>
                </a:solidFill>
                <a:latin typeface="inherit"/>
              </a:rPr>
              <a:t>Предварителната обработка може да помогне за подобряване на качеството на данните.</a:t>
            </a:r>
            <a:r>
              <a:rPr lang="bg-BG" altLang="en-US" sz="2100" dirty="0">
                <a:solidFill>
                  <a:srgbClr val="1F1F1F"/>
                </a:solidFill>
                <a:latin typeface="inherit"/>
              </a:rPr>
              <a:t> </a:t>
            </a:r>
            <a:r>
              <a:rPr lang="ru-RU" altLang="en-US" sz="2100" dirty="0">
                <a:solidFill>
                  <a:srgbClr val="1F1F1F"/>
                </a:solidFill>
                <a:latin typeface="inherit"/>
              </a:rPr>
              <a:t>Чрез техники като например регулиране на яркостта или контраста</a:t>
            </a:r>
            <a:endParaRPr lang="en-US" altLang="en-US" sz="2100" dirty="0">
              <a:solidFill>
                <a:srgbClr val="1F1F1F"/>
              </a:solidFill>
              <a:latin typeface="inherit"/>
            </a:endParaRPr>
          </a:p>
          <a:p>
            <a:pPr marL="0" lvl="0" indent="0" eaLnBrk="0" hangingPunct="0">
              <a:spcBef>
                <a:spcPct val="0"/>
              </a:spcBef>
              <a:buNone/>
            </a:pPr>
            <a:r>
              <a:rPr lang="ru-RU" altLang="en-US" sz="2100" dirty="0">
                <a:solidFill>
                  <a:srgbClr val="1F1F1F"/>
                </a:solidFill>
                <a:latin typeface="inherit"/>
              </a:rPr>
              <a:t>за изостряне на изображенията, както и преоразмеряване и изглаждане.</a:t>
            </a:r>
            <a:endParaRPr lang="en-US" altLang="en-US" sz="2100" dirty="0">
              <a:solidFill>
                <a:srgbClr val="1F1F1F"/>
              </a:solidFill>
              <a:latin typeface="inherit"/>
            </a:endParaRPr>
          </a:p>
          <a:p>
            <a:pPr marL="0" lvl="0" indent="0" eaLnBrk="0" hangingPunct="0">
              <a:spcBef>
                <a:spcPct val="0"/>
              </a:spcBef>
              <a:buNone/>
            </a:pPr>
            <a:endParaRPr kumimoji="0" lang="en-US" altLang="en-US" sz="2100" b="0" i="0" u="none" strike="noStrike" cap="none" normalizeH="0" baseline="0" dirty="0">
              <a:ln>
                <a:noFill/>
              </a:ln>
              <a:solidFill>
                <a:srgbClr val="1F1F1F"/>
              </a:solidFill>
              <a:effectLst/>
              <a:latin typeface="inherit"/>
            </a:endParaRPr>
          </a:p>
        </p:txBody>
      </p:sp>
    </p:spTree>
    <p:extLst>
      <p:ext uri="{BB962C8B-B14F-4D97-AF65-F5344CB8AC3E}">
        <p14:creationId xmlns:p14="http://schemas.microsoft.com/office/powerpoint/2010/main" val="11110471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4F9C80C-AFAF-6055-024B-CD2C704A99A7}"/>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EB450FB-8F82-1FB7-2E62-E413D9EB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9DED2A2-2123-6961-3D42-9CF09CC589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320CA9A-A28F-DE4A-5017-E96FE545F4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97CF0A1-DC80-E6E8-6767-E05715C56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7745C2C-BC74-2ABE-08E3-12EFA6746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7F9196-BF70-C3B3-8616-9F8AA61EB47F}"/>
              </a:ext>
            </a:extLst>
          </p:cNvPr>
          <p:cNvSpPr>
            <a:spLocks noGrp="1"/>
          </p:cNvSpPr>
          <p:nvPr>
            <p:ph type="title"/>
          </p:nvPr>
        </p:nvSpPr>
        <p:spPr>
          <a:xfrm>
            <a:off x="1010409" y="294538"/>
            <a:ext cx="9895951" cy="1033669"/>
          </a:xfrm>
        </p:spPr>
        <p:txBody>
          <a:bodyPr>
            <a:normAutofit fontScale="90000"/>
          </a:bodyPr>
          <a:lstStyle/>
          <a:p>
            <a:r>
              <a:rPr lang="bg-BG" sz="4000" dirty="0">
                <a:solidFill>
                  <a:srgbClr val="FFFFFF"/>
                </a:solidFill>
              </a:rPr>
              <a:t>Предварителна обработка (</a:t>
            </a:r>
            <a:r>
              <a:rPr lang="en-US" sz="4000" dirty="0">
                <a:solidFill>
                  <a:srgbClr val="FFFFFF"/>
                </a:solidFill>
              </a:rPr>
              <a:t>preprocessing)</a:t>
            </a:r>
          </a:p>
        </p:txBody>
      </p:sp>
      <p:sp>
        <p:nvSpPr>
          <p:cNvPr id="3" name="Rectangle 1">
            <a:extLst>
              <a:ext uri="{FF2B5EF4-FFF2-40B4-BE49-F238E27FC236}">
                <a16:creationId xmlns:a16="http://schemas.microsoft.com/office/drawing/2014/main" id="{A8C1277A-080A-4CD7-EFED-25211B4725A1}"/>
              </a:ext>
            </a:extLst>
          </p:cNvPr>
          <p:cNvSpPr>
            <a:spLocks noGrp="1" noChangeArrowheads="1"/>
          </p:cNvSpPr>
          <p:nvPr>
            <p:ph idx="1"/>
          </p:nvPr>
        </p:nvSpPr>
        <p:spPr bwMode="auto">
          <a:xfrm>
            <a:off x="1010409" y="2307673"/>
            <a:ext cx="10084311" cy="1913352"/>
          </a:xfrm>
          <a:prstGeom prst="rect">
            <a:avLst/>
          </a:prstGeom>
          <a:solidFill>
            <a:srgbClr val="F8F9FA">
              <a:alpha val="14999"/>
            </a:srgbClr>
          </a:solidFill>
          <a:ln>
            <a:noFill/>
          </a:ln>
          <a:effectLst/>
          <a:extLs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 rIns="0" bIns="-12696" numCol="1" anchor="ctr" anchorCtr="0" compatLnSpc="1">
            <a:prstTxWarp prst="textNoShape">
              <a:avLst/>
            </a:prstTxWarp>
            <a:spAutoFit/>
          </a:bodyPr>
          <a:lstStyle/>
          <a:p>
            <a:pPr marL="0" indent="0" eaLnBrk="0" hangingPunct="0">
              <a:spcBef>
                <a:spcPct val="0"/>
              </a:spcBef>
              <a:buNone/>
            </a:pPr>
            <a:r>
              <a:rPr lang="bg-BG" altLang="en-US" sz="2100" dirty="0">
                <a:solidFill>
                  <a:srgbClr val="1F1F1F"/>
                </a:solidFill>
                <a:latin typeface="inherit"/>
              </a:rPr>
              <a:t>Най-често използваните подходи за предварителната обработка в компютърното зрение са:</a:t>
            </a:r>
            <a:endParaRPr lang="en-US" altLang="en-US" sz="2100" dirty="0">
              <a:solidFill>
                <a:srgbClr val="1F1F1F"/>
              </a:solidFill>
              <a:latin typeface="inherit"/>
            </a:endParaRPr>
          </a:p>
          <a:p>
            <a:pPr marL="457200" indent="-457200" eaLnBrk="0" hangingPunct="0">
              <a:spcBef>
                <a:spcPct val="0"/>
              </a:spcBef>
              <a:buAutoNum type="arabicPeriod"/>
            </a:pPr>
            <a:r>
              <a:rPr lang="bg-BG" altLang="en-US" sz="2100" dirty="0">
                <a:solidFill>
                  <a:srgbClr val="1F1F1F"/>
                </a:solidFill>
                <a:latin typeface="inherit"/>
              </a:rPr>
              <a:t>Преоразмеряване (</a:t>
            </a:r>
            <a:r>
              <a:rPr lang="en-US" altLang="en-US" sz="2100" dirty="0">
                <a:solidFill>
                  <a:srgbClr val="1F1F1F"/>
                </a:solidFill>
                <a:latin typeface="inherit"/>
              </a:rPr>
              <a:t>resize)</a:t>
            </a:r>
          </a:p>
          <a:p>
            <a:pPr marL="457200" indent="-457200" eaLnBrk="0" hangingPunct="0">
              <a:spcBef>
                <a:spcPct val="0"/>
              </a:spcBef>
              <a:buFontTx/>
              <a:buAutoNum type="arabicPeriod" startAt="2"/>
            </a:pPr>
            <a:r>
              <a:rPr lang="bg-BG" altLang="en-US" sz="2100" dirty="0">
                <a:solidFill>
                  <a:srgbClr val="1F1F1F"/>
                </a:solidFill>
                <a:latin typeface="inherit"/>
              </a:rPr>
              <a:t>Преминаване към сив цвят</a:t>
            </a:r>
            <a:r>
              <a:rPr lang="en-US" altLang="en-US" sz="2100" dirty="0">
                <a:solidFill>
                  <a:srgbClr val="1F1F1F"/>
                </a:solidFill>
                <a:latin typeface="inherit"/>
              </a:rPr>
              <a:t>, </a:t>
            </a:r>
            <a:r>
              <a:rPr lang="bg-BG" altLang="en-US" sz="2100" dirty="0">
                <a:solidFill>
                  <a:srgbClr val="1F1F1F"/>
                </a:solidFill>
                <a:latin typeface="inherit"/>
              </a:rPr>
              <a:t>ако моделът не очаква </a:t>
            </a:r>
            <a:r>
              <a:rPr lang="en-US" altLang="en-US" sz="2100" dirty="0">
                <a:solidFill>
                  <a:srgbClr val="1F1F1F"/>
                </a:solidFill>
                <a:latin typeface="inherit"/>
              </a:rPr>
              <a:t>RGB (convert to grayscale) </a:t>
            </a:r>
          </a:p>
          <a:p>
            <a:pPr marL="457200" indent="-457200" eaLnBrk="0" hangingPunct="0">
              <a:spcBef>
                <a:spcPct val="0"/>
              </a:spcBef>
              <a:buAutoNum type="arabicPeriod" startAt="2"/>
            </a:pPr>
            <a:r>
              <a:rPr lang="bg-BG" altLang="en-US" sz="2100" dirty="0">
                <a:solidFill>
                  <a:srgbClr val="1F1F1F"/>
                </a:solidFill>
                <a:latin typeface="inherit"/>
              </a:rPr>
              <a:t>Промяна на броя елементи </a:t>
            </a:r>
            <a:r>
              <a:rPr lang="en-US" altLang="en-US" sz="2100" dirty="0">
                <a:solidFill>
                  <a:srgbClr val="1F1F1F"/>
                </a:solidFill>
                <a:latin typeface="inherit"/>
              </a:rPr>
              <a:t>(reshape)</a:t>
            </a:r>
          </a:p>
          <a:p>
            <a:pPr marL="457200" lvl="0" indent="-457200" eaLnBrk="0" hangingPunct="0">
              <a:spcBef>
                <a:spcPct val="0"/>
              </a:spcBef>
              <a:buAutoNum type="arabicPeriod" startAt="4"/>
            </a:pPr>
            <a:r>
              <a:rPr lang="bg-BG" altLang="en-US" sz="2100" dirty="0">
                <a:solidFill>
                  <a:srgbClr val="1F1F1F"/>
                </a:solidFill>
                <a:latin typeface="inherit"/>
              </a:rPr>
              <a:t>Нормализация (</a:t>
            </a:r>
            <a:r>
              <a:rPr lang="en-US" altLang="en-US" sz="2100" dirty="0">
                <a:solidFill>
                  <a:srgbClr val="1F1F1F"/>
                </a:solidFill>
                <a:latin typeface="inherit"/>
              </a:rPr>
              <a:t>normalization)</a:t>
            </a:r>
            <a:endParaRPr kumimoji="0" lang="en-US" altLang="en-US" sz="2100" b="0" i="0" u="none" strike="noStrike" cap="none" normalizeH="0" baseline="0" dirty="0">
              <a:ln>
                <a:noFill/>
              </a:ln>
              <a:solidFill>
                <a:srgbClr val="1F1F1F"/>
              </a:solidFill>
              <a:effectLst/>
              <a:latin typeface="inherit"/>
            </a:endParaRPr>
          </a:p>
        </p:txBody>
      </p:sp>
    </p:spTree>
    <p:extLst>
      <p:ext uri="{BB962C8B-B14F-4D97-AF65-F5344CB8AC3E}">
        <p14:creationId xmlns:p14="http://schemas.microsoft.com/office/powerpoint/2010/main" val="1907284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E0F562B-583B-82AC-5895-93BDFBC69D22}"/>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B19D836-9C8E-7152-CC79-4F24C1F6B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5F456D4-C95C-6184-EE43-775430E2C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A1F0B7C-1FE2-2E8F-BE16-BE901E301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E0062B0-E66A-D06C-6F49-208972DB3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83D9349-5828-9E43-4115-75AFA9032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A571E5-9FD2-6689-B3A5-BBFC1E79B9B1}"/>
              </a:ext>
            </a:extLst>
          </p:cNvPr>
          <p:cNvSpPr>
            <a:spLocks noGrp="1"/>
          </p:cNvSpPr>
          <p:nvPr>
            <p:ph type="title"/>
          </p:nvPr>
        </p:nvSpPr>
        <p:spPr>
          <a:xfrm>
            <a:off x="1010409" y="294538"/>
            <a:ext cx="9895951" cy="1033669"/>
          </a:xfrm>
        </p:spPr>
        <p:txBody>
          <a:bodyPr>
            <a:normAutofit fontScale="90000"/>
          </a:bodyPr>
          <a:lstStyle/>
          <a:p>
            <a:r>
              <a:rPr lang="bg-BG" sz="4000" dirty="0">
                <a:solidFill>
                  <a:srgbClr val="FFFFFF"/>
                </a:solidFill>
              </a:rPr>
              <a:t>Предварителна обработка (</a:t>
            </a:r>
            <a:r>
              <a:rPr lang="en-US" sz="4000" dirty="0">
                <a:solidFill>
                  <a:srgbClr val="FFFFFF"/>
                </a:solidFill>
              </a:rPr>
              <a:t>preprocessing)</a:t>
            </a:r>
          </a:p>
        </p:txBody>
      </p:sp>
      <p:sp>
        <p:nvSpPr>
          <p:cNvPr id="4" name="Rectangle 1">
            <a:extLst>
              <a:ext uri="{FF2B5EF4-FFF2-40B4-BE49-F238E27FC236}">
                <a16:creationId xmlns:a16="http://schemas.microsoft.com/office/drawing/2014/main" id="{4AD89633-4088-A4E8-784F-A2DDA8F7F55C}"/>
              </a:ext>
            </a:extLst>
          </p:cNvPr>
          <p:cNvSpPr>
            <a:spLocks noGrp="1" noChangeArrowheads="1"/>
          </p:cNvSpPr>
          <p:nvPr>
            <p:ph idx="1"/>
          </p:nvPr>
        </p:nvSpPr>
        <p:spPr bwMode="auto">
          <a:xfrm>
            <a:off x="1010409" y="1891970"/>
            <a:ext cx="9060365" cy="2559683"/>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lvl="0" indent="0" eaLnBrk="0" hangingPunct="0">
              <a:spcBef>
                <a:spcPct val="0"/>
              </a:spcBef>
              <a:buNone/>
            </a:pPr>
            <a:r>
              <a:rPr lang="ru-RU" altLang="en-US" sz="2100" dirty="0">
                <a:solidFill>
                  <a:schemeClr val="accent4">
                    <a:lumMod val="75000"/>
                  </a:schemeClr>
                </a:solidFill>
                <a:latin typeface="inherit"/>
              </a:rPr>
              <a:t>Често срещани техники за нормализиране:</a:t>
            </a:r>
          </a:p>
          <a:p>
            <a:pPr eaLnBrk="0" hangingPunct="0">
              <a:spcBef>
                <a:spcPct val="0"/>
              </a:spcBef>
            </a:pPr>
            <a:r>
              <a:rPr lang="ru-RU" altLang="en-US" sz="2100" b="1" dirty="0">
                <a:solidFill>
                  <a:schemeClr val="accent4">
                    <a:lumMod val="75000"/>
                  </a:schemeClr>
                </a:solidFill>
                <a:latin typeface="inherit"/>
              </a:rPr>
              <a:t>Min-Max Scaling: </a:t>
            </a:r>
            <a:r>
              <a:rPr lang="ru-RU" altLang="en-US" sz="2100" dirty="0">
                <a:solidFill>
                  <a:schemeClr val="accent4">
                    <a:lumMod val="75000"/>
                  </a:schemeClr>
                </a:solidFill>
                <a:latin typeface="inherit"/>
              </a:rPr>
              <a:t>Мащабира стойностите на пикселите в диапазон от 0 до 1.</a:t>
            </a:r>
            <a:endParaRPr lang="en-US" altLang="en-US" sz="2100" dirty="0">
              <a:solidFill>
                <a:schemeClr val="accent4">
                  <a:lumMod val="75000"/>
                </a:schemeClr>
              </a:solidFill>
              <a:latin typeface="inherit"/>
            </a:endParaRPr>
          </a:p>
          <a:p>
            <a:pPr eaLnBrk="0" hangingPunct="0">
              <a:spcBef>
                <a:spcPct val="0"/>
              </a:spcBef>
            </a:pPr>
            <a:endParaRPr lang="ru-RU" altLang="en-US" sz="2100" b="1" dirty="0">
              <a:solidFill>
                <a:schemeClr val="accent4">
                  <a:lumMod val="75000"/>
                </a:schemeClr>
              </a:solidFill>
              <a:latin typeface="inherit"/>
            </a:endParaRPr>
          </a:p>
          <a:p>
            <a:pPr eaLnBrk="0" hangingPunct="0">
              <a:spcBef>
                <a:spcPct val="0"/>
              </a:spcBef>
            </a:pPr>
            <a:r>
              <a:rPr lang="ru-RU" altLang="en-US" sz="2100" b="1" dirty="0">
                <a:solidFill>
                  <a:schemeClr val="accent4">
                    <a:lumMod val="75000"/>
                  </a:schemeClr>
                </a:solidFill>
                <a:latin typeface="inherit"/>
              </a:rPr>
              <a:t>Z-Score Normalization: </a:t>
            </a:r>
            <a:r>
              <a:rPr lang="ru-RU" altLang="en-US" sz="2100" dirty="0">
                <a:solidFill>
                  <a:schemeClr val="accent4">
                    <a:lumMod val="75000"/>
                  </a:schemeClr>
                </a:solidFill>
                <a:latin typeface="inherit"/>
              </a:rPr>
              <a:t>Мащабира стойностите на пикселите въз основа </a:t>
            </a:r>
          </a:p>
          <a:p>
            <a:pPr marL="0" indent="0" eaLnBrk="0" hangingPunct="0">
              <a:spcBef>
                <a:spcPct val="0"/>
              </a:spcBef>
              <a:buNone/>
            </a:pPr>
            <a:r>
              <a:rPr lang="ru-RU" altLang="en-US" sz="2100" dirty="0">
                <a:solidFill>
                  <a:schemeClr val="accent4">
                    <a:lumMod val="75000"/>
                  </a:schemeClr>
                </a:solidFill>
                <a:latin typeface="inherit"/>
              </a:rPr>
              <a:t>на тяхната средна стойност и стандартно отклонение. </a:t>
            </a:r>
            <a:endParaRPr lang="en-US" altLang="en-US" sz="2100" dirty="0">
              <a:solidFill>
                <a:schemeClr val="accent4">
                  <a:lumMod val="75000"/>
                </a:schemeClr>
              </a:solidFill>
              <a:latin typeface="inherit"/>
            </a:endParaRPr>
          </a:p>
          <a:p>
            <a:pPr marL="0" indent="0" eaLnBrk="0" hangingPunct="0">
              <a:spcBef>
                <a:spcPct val="0"/>
              </a:spcBef>
              <a:buNone/>
            </a:pPr>
            <a:endParaRPr lang="en-US" altLang="en-US" sz="2100" dirty="0">
              <a:solidFill>
                <a:srgbClr val="1F1F1F"/>
              </a:solidFill>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endParaRPr lang="bg-BG" altLang="en-US" sz="1600" dirty="0">
              <a:solidFill>
                <a:schemeClr val="tx1"/>
              </a:solidFill>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endParaRPr lang="bg-BG" altLang="en-US" sz="8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bg-BG"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68871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8763810-D40F-E51B-6635-4DA1FAF598C1}"/>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A9715C5-5E9A-2418-2E38-AE359772C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69924A6-93D1-B737-D9C1-DE4144B6A6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5EEDAE5-7512-3C03-696B-51065C5DF6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1978BFD-9972-B1D7-A043-DCF9003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4AE9AEA-302B-7B2F-0AE7-1A2BC3BA9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1A39FA-8136-7F09-A5CD-5351297620DC}"/>
              </a:ext>
            </a:extLst>
          </p:cNvPr>
          <p:cNvSpPr>
            <a:spLocks noGrp="1"/>
          </p:cNvSpPr>
          <p:nvPr>
            <p:ph type="title"/>
          </p:nvPr>
        </p:nvSpPr>
        <p:spPr>
          <a:xfrm>
            <a:off x="459346" y="309105"/>
            <a:ext cx="9895951" cy="1033669"/>
          </a:xfrm>
        </p:spPr>
        <p:txBody>
          <a:bodyPr>
            <a:normAutofit fontScale="90000"/>
          </a:bodyPr>
          <a:lstStyle/>
          <a:p>
            <a:r>
              <a:rPr lang="bg-BG" sz="4000" dirty="0">
                <a:solidFill>
                  <a:srgbClr val="FFFFFF"/>
                </a:solidFill>
              </a:rPr>
              <a:t>Предварителна обработка (</a:t>
            </a:r>
            <a:r>
              <a:rPr lang="en-US" sz="4000" dirty="0">
                <a:solidFill>
                  <a:srgbClr val="FFFFFF"/>
                </a:solidFill>
              </a:rPr>
              <a:t>preprocessing)</a:t>
            </a:r>
          </a:p>
        </p:txBody>
      </p:sp>
      <p:sp>
        <p:nvSpPr>
          <p:cNvPr id="4" name="Rectangle 1">
            <a:extLst>
              <a:ext uri="{FF2B5EF4-FFF2-40B4-BE49-F238E27FC236}">
                <a16:creationId xmlns:a16="http://schemas.microsoft.com/office/drawing/2014/main" id="{147F11FE-5BB4-AE76-24BC-A944971A21AE}"/>
              </a:ext>
            </a:extLst>
          </p:cNvPr>
          <p:cNvSpPr>
            <a:spLocks noGrp="1" noChangeArrowheads="1"/>
          </p:cNvSpPr>
          <p:nvPr>
            <p:ph idx="1"/>
          </p:nvPr>
        </p:nvSpPr>
        <p:spPr bwMode="auto">
          <a:xfrm>
            <a:off x="580980" y="2250470"/>
            <a:ext cx="11489385" cy="357534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 rIns="0" bIns="-12696" numCol="1" anchor="ctr" anchorCtr="0" compatLnSpc="1">
            <a:prstTxWarp prst="textNoShape">
              <a:avLst/>
            </a:prstTxWarp>
            <a:spAutoFit/>
          </a:bodyPr>
          <a:lstStyle/>
          <a:p>
            <a:pPr marL="0" lvl="0" indent="0" eaLnBrk="0" hangingPunct="0">
              <a:spcBef>
                <a:spcPct val="0"/>
              </a:spcBef>
              <a:buNone/>
            </a:pPr>
            <a:endParaRPr lang="bg-BG" altLang="en-US" sz="1800" dirty="0">
              <a:solidFill>
                <a:schemeClr val="accent4">
                  <a:lumMod val="75000"/>
                </a:schemeClr>
              </a:solidFill>
              <a:latin typeface="Times New Roman" panose="02020603050405020304" pitchFamily="18" charset="0"/>
              <a:cs typeface="Times New Roman" panose="02020603050405020304" pitchFamily="18" charset="0"/>
            </a:endParaRPr>
          </a:p>
          <a:p>
            <a:pPr marL="0" lvl="0" indent="0" eaLnBrk="0" hangingPunct="0">
              <a:spcBef>
                <a:spcPct val="0"/>
              </a:spcBef>
              <a:buNone/>
            </a:pPr>
            <a:r>
              <a:rPr lang="ru-RU" altLang="en-US" sz="1800" dirty="0">
                <a:solidFill>
                  <a:schemeClr val="accent4">
                    <a:lumMod val="75000"/>
                  </a:schemeClr>
                </a:solidFill>
                <a:latin typeface="Times New Roman" panose="02020603050405020304" pitchFamily="18" charset="0"/>
                <a:cs typeface="Times New Roman" panose="02020603050405020304" pitchFamily="18" charset="0"/>
              </a:rPr>
              <a:t>Да разгледаме проект, насочен към разработване на модел за откриване и класифициране </a:t>
            </a:r>
          </a:p>
          <a:p>
            <a:pPr marL="0" lvl="0" indent="0" eaLnBrk="0" hangingPunct="0">
              <a:spcBef>
                <a:spcPct val="0"/>
              </a:spcBef>
              <a:buNone/>
            </a:pPr>
            <a:r>
              <a:rPr lang="ru-RU" altLang="en-US" sz="1800" dirty="0">
                <a:solidFill>
                  <a:schemeClr val="accent4">
                    <a:lumMod val="75000"/>
                  </a:schemeClr>
                </a:solidFill>
                <a:latin typeface="Times New Roman" panose="02020603050405020304" pitchFamily="18" charset="0"/>
                <a:cs typeface="Times New Roman" panose="02020603050405020304" pitchFamily="18" charset="0"/>
              </a:rPr>
              <a:t>на различни видове пратки</a:t>
            </a:r>
            <a:r>
              <a:rPr lang="en-US" altLang="en-US" sz="1800" dirty="0">
                <a:solidFill>
                  <a:schemeClr val="accent4">
                    <a:lumMod val="75000"/>
                  </a:schemeClr>
                </a:solidFill>
                <a:latin typeface="Times New Roman" panose="02020603050405020304" pitchFamily="18" charset="0"/>
                <a:cs typeface="Times New Roman" panose="02020603050405020304" pitchFamily="18" charset="0"/>
              </a:rPr>
              <a:t> </a:t>
            </a:r>
            <a:r>
              <a:rPr lang="ru-RU" altLang="en-US" sz="1800" dirty="0">
                <a:solidFill>
                  <a:schemeClr val="accent4">
                    <a:lumMod val="75000"/>
                  </a:schemeClr>
                </a:solidFill>
                <a:latin typeface="Times New Roman" panose="02020603050405020304" pitchFamily="18" charset="0"/>
                <a:cs typeface="Times New Roman" panose="02020603050405020304" pitchFamily="18" charset="0"/>
              </a:rPr>
              <a:t>, използвайки YOLO11.</a:t>
            </a:r>
          </a:p>
          <a:p>
            <a:pPr marL="0" lvl="0" indent="0" eaLnBrk="0" hangingPunct="0">
              <a:spcBef>
                <a:spcPct val="0"/>
              </a:spcBef>
              <a:buNone/>
            </a:pPr>
            <a:endParaRPr lang="ru-RU" altLang="en-US" sz="1800" dirty="0">
              <a:solidFill>
                <a:schemeClr val="accent4">
                  <a:lumMod val="75000"/>
                </a:schemeClr>
              </a:solidFill>
              <a:latin typeface="Times New Roman" panose="02020603050405020304" pitchFamily="18" charset="0"/>
              <a:cs typeface="Times New Roman" panose="02020603050405020304" pitchFamily="18" charset="0"/>
            </a:endParaRPr>
          </a:p>
          <a:p>
            <a:pPr marL="0" lvl="0" indent="0" eaLnBrk="0" hangingPunct="0">
              <a:spcBef>
                <a:spcPct val="0"/>
              </a:spcBef>
              <a:buNone/>
            </a:pPr>
            <a:r>
              <a:rPr lang="ru-RU" altLang="en-US" sz="1800" dirty="0">
                <a:solidFill>
                  <a:schemeClr val="accent4">
                    <a:lumMod val="75000"/>
                  </a:schemeClr>
                </a:solidFill>
                <a:latin typeface="Times New Roman" panose="02020603050405020304" pitchFamily="18" charset="0"/>
                <a:cs typeface="Times New Roman" panose="02020603050405020304" pitchFamily="18" charset="0"/>
              </a:rPr>
              <a:t>Стъпките на предварителна обработка са следните:</a:t>
            </a:r>
          </a:p>
          <a:p>
            <a:pPr marL="0" lvl="0" indent="0" eaLnBrk="0" hangingPunct="0">
              <a:spcBef>
                <a:spcPct val="0"/>
              </a:spcBef>
              <a:buNone/>
            </a:pPr>
            <a:r>
              <a:rPr lang="ru-RU" altLang="en-US" sz="1800" b="1" dirty="0">
                <a:solidFill>
                  <a:schemeClr val="accent4">
                    <a:lumMod val="75000"/>
                  </a:schemeClr>
                </a:solidFill>
                <a:latin typeface="Times New Roman" panose="02020603050405020304" pitchFamily="18" charset="0"/>
                <a:cs typeface="Times New Roman" panose="02020603050405020304" pitchFamily="18" charset="0"/>
              </a:rPr>
              <a:t>Преоразмеряване на изображения: </a:t>
            </a:r>
            <a:r>
              <a:rPr lang="ru-RU" altLang="en-US" sz="1800" dirty="0">
                <a:solidFill>
                  <a:schemeClr val="accent4">
                    <a:lumMod val="75000"/>
                  </a:schemeClr>
                </a:solidFill>
                <a:latin typeface="Times New Roman" panose="02020603050405020304" pitchFamily="18" charset="0"/>
                <a:cs typeface="Times New Roman" panose="02020603050405020304" pitchFamily="18" charset="0"/>
              </a:rPr>
              <a:t>Тъй като YOLO11 извършва автоматично преоразмеряване, не е необходимо ръчно преоразмеряване. </a:t>
            </a:r>
          </a:p>
          <a:p>
            <a:pPr marL="0" lvl="0" indent="0" eaLnBrk="0" hangingPunct="0">
              <a:spcBef>
                <a:spcPct val="0"/>
              </a:spcBef>
              <a:buNone/>
            </a:pPr>
            <a:r>
              <a:rPr lang="ru-RU" altLang="en-US" sz="1800" b="1" dirty="0">
                <a:solidFill>
                  <a:schemeClr val="accent4">
                    <a:lumMod val="75000"/>
                  </a:schemeClr>
                </a:solidFill>
                <a:latin typeface="Times New Roman" panose="02020603050405020304" pitchFamily="18" charset="0"/>
                <a:cs typeface="Times New Roman" panose="02020603050405020304" pitchFamily="18" charset="0"/>
              </a:rPr>
              <a:t>Нормализиране на стойностите на пикселите: </a:t>
            </a:r>
            <a:r>
              <a:rPr lang="ru-RU" altLang="en-US" sz="1800" dirty="0">
                <a:solidFill>
                  <a:schemeClr val="accent4">
                    <a:lumMod val="75000"/>
                  </a:schemeClr>
                </a:solidFill>
                <a:latin typeface="Times New Roman" panose="02020603050405020304" pitchFamily="18" charset="0"/>
                <a:cs typeface="Times New Roman" panose="02020603050405020304" pitchFamily="18" charset="0"/>
              </a:rPr>
              <a:t>YOLO11 автоматично нормализира стойностите на пикселите в диапазон от 0 до 1 по време на предварителната обработка</a:t>
            </a:r>
          </a:p>
          <a:p>
            <a:pPr marL="0" lvl="0" indent="0" eaLnBrk="0" hangingPunct="0">
              <a:spcBef>
                <a:spcPct val="0"/>
              </a:spcBef>
              <a:buNone/>
            </a:pPr>
            <a:r>
              <a:rPr lang="ru-RU" altLang="en-US" sz="1800" b="1" dirty="0">
                <a:solidFill>
                  <a:schemeClr val="accent4">
                    <a:lumMod val="75000"/>
                  </a:schemeClr>
                </a:solidFill>
                <a:latin typeface="Times New Roman" panose="02020603050405020304" pitchFamily="18" charset="0"/>
                <a:cs typeface="Times New Roman" panose="02020603050405020304" pitchFamily="18" charset="0"/>
              </a:rPr>
              <a:t>Разделяне на набора от данни: </a:t>
            </a:r>
            <a:r>
              <a:rPr lang="ru-RU" altLang="en-US" sz="1800" dirty="0">
                <a:solidFill>
                  <a:schemeClr val="accent4">
                    <a:lumMod val="75000"/>
                  </a:schemeClr>
                </a:solidFill>
                <a:latin typeface="Times New Roman" panose="02020603050405020304" pitchFamily="18" charset="0"/>
                <a:cs typeface="Times New Roman" panose="02020603050405020304" pitchFamily="18" charset="0"/>
              </a:rPr>
              <a:t>Разделете набора от данни на набори за обучение (70%), валидиране (20%) и тестване (10%), използвайки инструменти като scikit-learn.</a:t>
            </a:r>
          </a:p>
          <a:p>
            <a:pPr marL="0" lvl="0" indent="0" eaLnBrk="0" hangingPunct="0">
              <a:spcBef>
                <a:spcPct val="0"/>
              </a:spcBef>
              <a:buNone/>
            </a:pPr>
            <a:r>
              <a:rPr lang="ru-RU" altLang="en-US" sz="1800" b="1" dirty="0">
                <a:solidFill>
                  <a:schemeClr val="accent4">
                    <a:lumMod val="75000"/>
                  </a:schemeClr>
                </a:solidFill>
                <a:latin typeface="Times New Roman" panose="02020603050405020304" pitchFamily="18" charset="0"/>
                <a:cs typeface="Times New Roman" panose="02020603050405020304" pitchFamily="18" charset="0"/>
              </a:rPr>
              <a:t>Допълване на данни </a:t>
            </a:r>
            <a:r>
              <a:rPr lang="ru-RU" altLang="en-US" sz="1800" dirty="0">
                <a:solidFill>
                  <a:schemeClr val="accent4">
                    <a:lumMod val="75000"/>
                  </a:schemeClr>
                </a:solidFill>
                <a:latin typeface="Times New Roman" panose="02020603050405020304" pitchFamily="18" charset="0"/>
                <a:cs typeface="Times New Roman" panose="02020603050405020304" pitchFamily="18" charset="0"/>
              </a:rPr>
              <a:t>например произволни изрязвания, хоризонтални обръщания и корекции на яркостта</a:t>
            </a:r>
            <a:endParaRPr lang="bg-BG" altLang="en-US" sz="1800" dirty="0">
              <a:solidFill>
                <a:schemeClr val="accent4">
                  <a:lumMod val="75000"/>
                </a:schemeClr>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bg-BG"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07984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C2CBD-90A4-CEF3-52E3-BC15DFB77F21}"/>
              </a:ext>
            </a:extLst>
          </p:cNvPr>
          <p:cNvSpPr>
            <a:spLocks noGrp="1"/>
          </p:cNvSpPr>
          <p:nvPr>
            <p:ph type="title"/>
          </p:nvPr>
        </p:nvSpPr>
        <p:spPr/>
        <p:txBody>
          <a:bodyPr/>
          <a:lstStyle/>
          <a:p>
            <a:r>
              <a:rPr lang="bg-BG" sz="2800" dirty="0"/>
              <a:t>Допълване на данни с ротация</a:t>
            </a:r>
            <a:endParaRPr lang="en-US" sz="2800" dirty="0"/>
          </a:p>
        </p:txBody>
      </p:sp>
      <p:pic>
        <p:nvPicPr>
          <p:cNvPr id="5" name="Content Placeholder 4" descr="A collage of a truck&#10;&#10;AI-generated content may be incorrect.">
            <a:extLst>
              <a:ext uri="{FF2B5EF4-FFF2-40B4-BE49-F238E27FC236}">
                <a16:creationId xmlns:a16="http://schemas.microsoft.com/office/drawing/2014/main" id="{6D12E791-6790-A5E7-41EF-EC9CE5096A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9217" y="985838"/>
            <a:ext cx="10073566" cy="5309362"/>
          </a:xfrm>
        </p:spPr>
      </p:pic>
    </p:spTree>
    <p:extLst>
      <p:ext uri="{BB962C8B-B14F-4D97-AF65-F5344CB8AC3E}">
        <p14:creationId xmlns:p14="http://schemas.microsoft.com/office/powerpoint/2010/main" val="2941182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93B20A9-8F6F-6B2E-37B8-F35271E09AFA}"/>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085A59E-E996-8D06-8D51-7C08F59E8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78E58E3-69FE-F5F3-B1F5-E63EF22EC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32021AF-C967-70A9-F3A3-F852F8ACBA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8B771A7-2592-C8A7-22DA-E2F90DF23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FD082A4-364C-2201-7B90-D162A0B7E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ADDB0C-9D22-4EFA-0769-AD913866E590}"/>
              </a:ext>
            </a:extLst>
          </p:cNvPr>
          <p:cNvSpPr>
            <a:spLocks noGrp="1"/>
          </p:cNvSpPr>
          <p:nvPr>
            <p:ph type="title"/>
          </p:nvPr>
        </p:nvSpPr>
        <p:spPr>
          <a:xfrm>
            <a:off x="1010409" y="294538"/>
            <a:ext cx="9895951" cy="1033669"/>
          </a:xfrm>
        </p:spPr>
        <p:txBody>
          <a:bodyPr>
            <a:normAutofit/>
          </a:bodyPr>
          <a:lstStyle/>
          <a:p>
            <a:r>
              <a:rPr lang="bg-BG" sz="2800" dirty="0">
                <a:solidFill>
                  <a:srgbClr val="FFFFFF"/>
                </a:solidFill>
              </a:rPr>
              <a:t>Предварителна обработка</a:t>
            </a:r>
            <a:r>
              <a:rPr lang="en-US" sz="2800" dirty="0">
                <a:solidFill>
                  <a:srgbClr val="FFFFFF"/>
                </a:solidFill>
              </a:rPr>
              <a:t> </a:t>
            </a:r>
            <a:r>
              <a:rPr lang="bg-BG" sz="2800" dirty="0">
                <a:solidFill>
                  <a:srgbClr val="FFFFFF"/>
                </a:solidFill>
              </a:rPr>
              <a:t>за подобряване на резултатите от </a:t>
            </a:r>
            <a:r>
              <a:rPr lang="en-US" sz="2800" dirty="0">
                <a:solidFill>
                  <a:srgbClr val="FFFFFF"/>
                </a:solidFill>
              </a:rPr>
              <a:t>Optical character recognition (OCR)</a:t>
            </a:r>
          </a:p>
        </p:txBody>
      </p:sp>
      <p:sp>
        <p:nvSpPr>
          <p:cNvPr id="4" name="TextBox 3">
            <a:extLst>
              <a:ext uri="{FF2B5EF4-FFF2-40B4-BE49-F238E27FC236}">
                <a16:creationId xmlns:a16="http://schemas.microsoft.com/office/drawing/2014/main" id="{C685E387-4CC1-74C9-4550-C92D3CF845F7}"/>
              </a:ext>
            </a:extLst>
          </p:cNvPr>
          <p:cNvSpPr txBox="1"/>
          <p:nvPr/>
        </p:nvSpPr>
        <p:spPr>
          <a:xfrm>
            <a:off x="1010409" y="1995716"/>
            <a:ext cx="10003032" cy="2785378"/>
          </a:xfrm>
          <a:prstGeom prst="rect">
            <a:avLst/>
          </a:prstGeom>
          <a:noFill/>
        </p:spPr>
        <p:txBody>
          <a:bodyPr wrap="square">
            <a:spAutoFit/>
          </a:bodyPr>
          <a:lstStyle/>
          <a:p>
            <a:pPr algn="l">
              <a:spcBef>
                <a:spcPts val="1800"/>
              </a:spcBef>
              <a:spcAft>
                <a:spcPts val="1500"/>
              </a:spcAft>
            </a:pPr>
            <a:r>
              <a:rPr lang="bg-BG" b="0" i="0" dirty="0">
                <a:solidFill>
                  <a:srgbClr val="051E50"/>
                </a:solidFill>
                <a:effectLst/>
                <a:latin typeface="proxima-nova"/>
              </a:rPr>
              <a:t>Предварителната обработка на изображенията може да подобри значително резултатът при прилагане на </a:t>
            </a:r>
            <a:r>
              <a:rPr lang="en-US" b="0" i="0" dirty="0">
                <a:solidFill>
                  <a:srgbClr val="051E50"/>
                </a:solidFill>
                <a:effectLst/>
                <a:latin typeface="proxima-nova"/>
              </a:rPr>
              <a:t>optical character recognitio</a:t>
            </a:r>
            <a:r>
              <a:rPr lang="en-US" dirty="0">
                <a:solidFill>
                  <a:srgbClr val="051E50"/>
                </a:solidFill>
                <a:latin typeface="proxima-nova"/>
              </a:rPr>
              <a:t>n</a:t>
            </a:r>
            <a:r>
              <a:rPr lang="bg-BG" dirty="0">
                <a:solidFill>
                  <a:srgbClr val="051E50"/>
                </a:solidFill>
                <a:latin typeface="proxima-nova"/>
              </a:rPr>
              <a:t> (О</a:t>
            </a:r>
            <a:r>
              <a:rPr lang="en-US" dirty="0">
                <a:solidFill>
                  <a:srgbClr val="051E50"/>
                </a:solidFill>
                <a:latin typeface="proxima-nova"/>
              </a:rPr>
              <a:t>CR) – </a:t>
            </a:r>
            <a:r>
              <a:rPr lang="bg-BG" dirty="0">
                <a:solidFill>
                  <a:srgbClr val="051E50"/>
                </a:solidFill>
                <a:latin typeface="proxima-nova"/>
              </a:rPr>
              <a:t>напр. </a:t>
            </a:r>
            <a:r>
              <a:rPr lang="bg-BG" b="1" dirty="0">
                <a:solidFill>
                  <a:srgbClr val="051E50"/>
                </a:solidFill>
                <a:latin typeface="proxima-nova"/>
              </a:rPr>
              <a:t>от 70</a:t>
            </a:r>
            <a:r>
              <a:rPr lang="en-US" b="1" dirty="0">
                <a:solidFill>
                  <a:srgbClr val="051E50"/>
                </a:solidFill>
                <a:latin typeface="proxima-nova"/>
              </a:rPr>
              <a:t>% </a:t>
            </a:r>
            <a:r>
              <a:rPr lang="bg-BG" b="1" dirty="0">
                <a:solidFill>
                  <a:srgbClr val="051E50"/>
                </a:solidFill>
                <a:latin typeface="proxima-nova"/>
              </a:rPr>
              <a:t>точност към 90% точност </a:t>
            </a:r>
            <a:r>
              <a:rPr lang="bg-BG" dirty="0">
                <a:solidFill>
                  <a:srgbClr val="051E50"/>
                </a:solidFill>
                <a:latin typeface="proxima-nova"/>
              </a:rPr>
              <a:t>(</a:t>
            </a:r>
            <a:r>
              <a:rPr lang="en-US" dirty="0">
                <a:solidFill>
                  <a:srgbClr val="051E50"/>
                </a:solidFill>
                <a:latin typeface="proxima-nova"/>
              </a:rPr>
              <a:t>accuracy)</a:t>
            </a:r>
            <a:r>
              <a:rPr lang="bg-BG" dirty="0">
                <a:solidFill>
                  <a:srgbClr val="051E50"/>
                </a:solidFill>
                <a:latin typeface="proxima-nova"/>
              </a:rPr>
              <a:t>.</a:t>
            </a:r>
            <a:endParaRPr lang="en-US" dirty="0">
              <a:solidFill>
                <a:srgbClr val="051E50"/>
              </a:solidFill>
              <a:latin typeface="proxima-nova"/>
            </a:endParaRPr>
          </a:p>
          <a:p>
            <a:pPr algn="l">
              <a:spcBef>
                <a:spcPts val="1800"/>
              </a:spcBef>
              <a:spcAft>
                <a:spcPts val="1500"/>
              </a:spcAft>
            </a:pPr>
            <a:endParaRPr lang="en-US" dirty="0">
              <a:solidFill>
                <a:srgbClr val="051E50"/>
              </a:solidFill>
              <a:latin typeface="proxima-nova"/>
            </a:endParaRPr>
          </a:p>
          <a:p>
            <a:pPr algn="l">
              <a:spcBef>
                <a:spcPts val="1800"/>
              </a:spcBef>
              <a:spcAft>
                <a:spcPts val="1500"/>
              </a:spcAft>
            </a:pPr>
            <a:endParaRPr lang="en-US" b="0" i="0" dirty="0">
              <a:solidFill>
                <a:srgbClr val="051E50"/>
              </a:solidFill>
              <a:effectLst/>
              <a:latin typeface="proxima-nova"/>
            </a:endParaRPr>
          </a:p>
        </p:txBody>
      </p:sp>
    </p:spTree>
    <p:extLst>
      <p:ext uri="{BB962C8B-B14F-4D97-AF65-F5344CB8AC3E}">
        <p14:creationId xmlns:p14="http://schemas.microsoft.com/office/powerpoint/2010/main" val="12325927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EEE6CE2-C4B6-4055-5562-240DC163C036}"/>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F532409-B262-A066-6396-B4F776A67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390D86D-CA2B-62A0-206B-C22E49D09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E917047-11B9-1AB1-99C9-9676D58CA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DA790AF-1757-5507-09DD-A94D3FAA0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F4155A9-6A4F-04C1-6B7A-33D9617DA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CC4FAB-6EEB-E9F3-539D-1740F02FC89D}"/>
              </a:ext>
            </a:extLst>
          </p:cNvPr>
          <p:cNvSpPr>
            <a:spLocks noGrp="1"/>
          </p:cNvSpPr>
          <p:nvPr>
            <p:ph type="title"/>
          </p:nvPr>
        </p:nvSpPr>
        <p:spPr>
          <a:xfrm>
            <a:off x="1010409" y="294538"/>
            <a:ext cx="9895951" cy="1033669"/>
          </a:xfrm>
        </p:spPr>
        <p:txBody>
          <a:bodyPr>
            <a:normAutofit fontScale="90000"/>
          </a:bodyPr>
          <a:lstStyle/>
          <a:p>
            <a:r>
              <a:rPr lang="bg-BG" sz="4000" dirty="0">
                <a:solidFill>
                  <a:srgbClr val="FFFFFF"/>
                </a:solidFill>
              </a:rPr>
              <a:t>Предварителна обработка (</a:t>
            </a:r>
            <a:r>
              <a:rPr lang="en-US" sz="4000" dirty="0">
                <a:solidFill>
                  <a:srgbClr val="FFFFFF"/>
                </a:solidFill>
              </a:rPr>
              <a:t>preprocessing)</a:t>
            </a:r>
          </a:p>
        </p:txBody>
      </p:sp>
      <p:pic>
        <p:nvPicPr>
          <p:cNvPr id="7" name="Picture 6" descr="A screen shot of a computer program&#10;&#10;AI-generated content may be incorrect.">
            <a:extLst>
              <a:ext uri="{FF2B5EF4-FFF2-40B4-BE49-F238E27FC236}">
                <a16:creationId xmlns:a16="http://schemas.microsoft.com/office/drawing/2014/main" id="{B0FBEF29-3C76-61D1-DD61-0A5B83A77F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8881" y="2098581"/>
            <a:ext cx="6296904" cy="4258269"/>
          </a:xfrm>
          <a:prstGeom prst="rect">
            <a:avLst/>
          </a:prstGeom>
        </p:spPr>
      </p:pic>
    </p:spTree>
    <p:extLst>
      <p:ext uri="{BB962C8B-B14F-4D97-AF65-F5344CB8AC3E}">
        <p14:creationId xmlns:p14="http://schemas.microsoft.com/office/powerpoint/2010/main" val="1973232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D1EF391-8BB2-653C-599F-F3B310962DCA}"/>
              </a:ext>
            </a:extLst>
          </p:cNvPr>
          <p:cNvSpPr>
            <a:spLocks noGrp="1"/>
          </p:cNvSpPr>
          <p:nvPr>
            <p:ph type="title"/>
          </p:nvPr>
        </p:nvSpPr>
        <p:spPr>
          <a:xfrm>
            <a:off x="1371599" y="294538"/>
            <a:ext cx="9895951" cy="1033669"/>
          </a:xfrm>
        </p:spPr>
        <p:txBody>
          <a:bodyPr>
            <a:normAutofit/>
          </a:bodyPr>
          <a:lstStyle/>
          <a:p>
            <a:r>
              <a:rPr lang="bg-BG" sz="4000" dirty="0">
                <a:solidFill>
                  <a:srgbClr val="FFFFFF"/>
                </a:solidFill>
              </a:rPr>
              <a:t>Какво е компютърно зрение?</a:t>
            </a:r>
            <a:endParaRPr lang="en-US" sz="4000" dirty="0">
              <a:solidFill>
                <a:srgbClr val="FFFFFF"/>
              </a:solidFill>
            </a:endParaRPr>
          </a:p>
        </p:txBody>
      </p:sp>
      <p:sp>
        <p:nvSpPr>
          <p:cNvPr id="3" name="Content Placeholder 2">
            <a:extLst>
              <a:ext uri="{FF2B5EF4-FFF2-40B4-BE49-F238E27FC236}">
                <a16:creationId xmlns:a16="http://schemas.microsoft.com/office/drawing/2014/main" id="{5057B926-EADF-CE35-0013-203EFE99F0E8}"/>
              </a:ext>
            </a:extLst>
          </p:cNvPr>
          <p:cNvSpPr>
            <a:spLocks noGrp="1"/>
          </p:cNvSpPr>
          <p:nvPr>
            <p:ph idx="1"/>
          </p:nvPr>
        </p:nvSpPr>
        <p:spPr>
          <a:xfrm>
            <a:off x="1016746" y="55451"/>
            <a:ext cx="10460346" cy="4434674"/>
          </a:xfrm>
        </p:spPr>
        <p:txBody>
          <a:bodyPr anchor="ctr">
            <a:normAutofit/>
          </a:bodyPr>
          <a:lstStyle/>
          <a:p>
            <a:r>
              <a:rPr lang="ru-RU" sz="2000" dirty="0">
                <a:solidFill>
                  <a:schemeClr val="bg2"/>
                </a:solidFill>
              </a:rPr>
              <a:t>Компютърното зрение е подобласт на изкуствения интелект (ИИ), която дава възможност на машините да обработват, анализират и интерпретират визуални данни, като изображения и видеоклипове. </a:t>
            </a:r>
          </a:p>
        </p:txBody>
      </p:sp>
      <p:pic>
        <p:nvPicPr>
          <p:cNvPr id="5" name="Picture 4" descr="A collage of sloths&#10;&#10;AI-generated content may be incorrect.">
            <a:extLst>
              <a:ext uri="{FF2B5EF4-FFF2-40B4-BE49-F238E27FC236}">
                <a16:creationId xmlns:a16="http://schemas.microsoft.com/office/drawing/2014/main" id="{CE28133D-9225-033D-0167-6D4633DEA3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8656" y="2852325"/>
            <a:ext cx="3367161" cy="4005675"/>
          </a:xfrm>
          <a:prstGeom prst="rect">
            <a:avLst/>
          </a:prstGeom>
        </p:spPr>
      </p:pic>
    </p:spTree>
    <p:extLst>
      <p:ext uri="{BB962C8B-B14F-4D97-AF65-F5344CB8AC3E}">
        <p14:creationId xmlns:p14="http://schemas.microsoft.com/office/powerpoint/2010/main" val="40756353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65EF744-E4A4-E4E9-7AE6-DB0DF4E80B4D}"/>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A4F5E34-F593-CF9A-974A-18A562B927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BA6087C-754A-AB36-0D95-55F7CF5B2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25A7257-9C82-BECD-3BB2-0E2AAE40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680B6F2-CB96-4C31-9D59-17733D51A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32D7B38-1EF1-D097-FD85-EEC7C9679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9D2DDD-7B2B-2E19-77D6-238AFDFFF588}"/>
              </a:ext>
            </a:extLst>
          </p:cNvPr>
          <p:cNvSpPr>
            <a:spLocks noGrp="1"/>
          </p:cNvSpPr>
          <p:nvPr>
            <p:ph type="title"/>
          </p:nvPr>
        </p:nvSpPr>
        <p:spPr>
          <a:xfrm>
            <a:off x="1010409" y="294538"/>
            <a:ext cx="9895951" cy="1033669"/>
          </a:xfrm>
        </p:spPr>
        <p:txBody>
          <a:bodyPr>
            <a:normAutofit/>
          </a:bodyPr>
          <a:lstStyle/>
          <a:p>
            <a:r>
              <a:rPr lang="bg-BG" sz="2800" dirty="0">
                <a:solidFill>
                  <a:srgbClr val="FFFFFF"/>
                </a:solidFill>
              </a:rPr>
              <a:t>Предварителна обработка</a:t>
            </a:r>
            <a:r>
              <a:rPr lang="en-US" sz="2800" dirty="0">
                <a:solidFill>
                  <a:srgbClr val="FFFFFF"/>
                </a:solidFill>
              </a:rPr>
              <a:t> </a:t>
            </a:r>
            <a:r>
              <a:rPr lang="bg-BG" sz="2800" dirty="0">
                <a:solidFill>
                  <a:srgbClr val="FFFFFF"/>
                </a:solidFill>
              </a:rPr>
              <a:t>за подобряване на резултатите от </a:t>
            </a:r>
            <a:r>
              <a:rPr lang="en-US" sz="2800" dirty="0">
                <a:solidFill>
                  <a:srgbClr val="FFFFFF"/>
                </a:solidFill>
              </a:rPr>
              <a:t>Optical Character Recognition (OCR)</a:t>
            </a:r>
          </a:p>
        </p:txBody>
      </p:sp>
      <p:sp>
        <p:nvSpPr>
          <p:cNvPr id="4" name="TextBox 3">
            <a:extLst>
              <a:ext uri="{FF2B5EF4-FFF2-40B4-BE49-F238E27FC236}">
                <a16:creationId xmlns:a16="http://schemas.microsoft.com/office/drawing/2014/main" id="{8DC1DA59-EF86-DA6D-8487-0DA7C283DFEA}"/>
              </a:ext>
            </a:extLst>
          </p:cNvPr>
          <p:cNvSpPr txBox="1"/>
          <p:nvPr/>
        </p:nvSpPr>
        <p:spPr>
          <a:xfrm>
            <a:off x="1010413" y="1891970"/>
            <a:ext cx="11181587" cy="1131079"/>
          </a:xfrm>
          <a:prstGeom prst="rect">
            <a:avLst/>
          </a:prstGeom>
          <a:noFill/>
        </p:spPr>
        <p:txBody>
          <a:bodyPr wrap="square">
            <a:spAutoFit/>
          </a:bodyPr>
          <a:lstStyle/>
          <a:p>
            <a:pPr marL="342900" indent="-342900" algn="l">
              <a:spcBef>
                <a:spcPts val="1800"/>
              </a:spcBef>
              <a:spcAft>
                <a:spcPts val="1500"/>
              </a:spcAft>
              <a:buFont typeface="Arial" panose="020B0604020202020204" pitchFamily="34" charset="0"/>
              <a:buChar char="•"/>
            </a:pPr>
            <a:r>
              <a:rPr lang="ru-RU" sz="2000" b="1" dirty="0">
                <a:solidFill>
                  <a:srgbClr val="051E50"/>
                </a:solidFill>
                <a:latin typeface="proxima-nova"/>
              </a:rPr>
              <a:t>Simple Thresholding (Просто поставяне на праг)                                                                                  </a:t>
            </a:r>
          </a:p>
          <a:p>
            <a:pPr marL="342900" indent="-342900" algn="l">
              <a:spcBef>
                <a:spcPts val="1800"/>
              </a:spcBef>
              <a:spcAft>
                <a:spcPts val="1500"/>
              </a:spcAft>
              <a:buFont typeface="Arial" panose="020B0604020202020204" pitchFamily="34" charset="0"/>
              <a:buChar char="•"/>
            </a:pPr>
            <a:r>
              <a:rPr lang="en-US" sz="2000" b="1" dirty="0">
                <a:solidFill>
                  <a:srgbClr val="051E50"/>
                </a:solidFill>
                <a:latin typeface="proxima-nova"/>
              </a:rPr>
              <a:t>Adaptive Thresholding </a:t>
            </a:r>
            <a:r>
              <a:rPr lang="bg-BG" sz="2000" b="1" dirty="0">
                <a:solidFill>
                  <a:srgbClr val="051E50"/>
                </a:solidFill>
                <a:latin typeface="proxima-nova"/>
              </a:rPr>
              <a:t>(Адаптивно поставяне на праг)</a:t>
            </a:r>
            <a:endParaRPr lang="en-US" b="0" i="0" dirty="0">
              <a:solidFill>
                <a:srgbClr val="051E50"/>
              </a:solidFill>
              <a:effectLst/>
              <a:latin typeface="proxima-nova"/>
            </a:endParaRPr>
          </a:p>
        </p:txBody>
      </p:sp>
      <p:pic>
        <p:nvPicPr>
          <p:cNvPr id="3" name="Picture 2" descr="A close-up of a paper&#10;&#10;AI-generated content may be incorrect.">
            <a:extLst>
              <a:ext uri="{FF2B5EF4-FFF2-40B4-BE49-F238E27FC236}">
                <a16:creationId xmlns:a16="http://schemas.microsoft.com/office/drawing/2014/main" id="{B3A9993C-5676-F6B6-9263-0EE512A00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409" y="3023049"/>
            <a:ext cx="5096082" cy="2867328"/>
          </a:xfrm>
          <a:prstGeom prst="rect">
            <a:avLst/>
          </a:prstGeom>
        </p:spPr>
      </p:pic>
      <p:pic>
        <p:nvPicPr>
          <p:cNvPr id="6" name="Content Placeholder 5" descr="A black and white text on a white background&#10;&#10;AI-generated content may be incorrect.">
            <a:extLst>
              <a:ext uri="{FF2B5EF4-FFF2-40B4-BE49-F238E27FC236}">
                <a16:creationId xmlns:a16="http://schemas.microsoft.com/office/drawing/2014/main" id="{C8B97663-8316-6967-0F2A-F263EEBB2CF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459498" y="2996215"/>
            <a:ext cx="5233196" cy="2867328"/>
          </a:xfrm>
        </p:spPr>
      </p:pic>
    </p:spTree>
    <p:extLst>
      <p:ext uri="{BB962C8B-B14F-4D97-AF65-F5344CB8AC3E}">
        <p14:creationId xmlns:p14="http://schemas.microsoft.com/office/powerpoint/2010/main" val="719205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33D6A-5309-2C95-FE3C-42D3D8315CD6}"/>
            </a:ext>
          </a:extLst>
        </p:cNvPr>
        <p:cNvGrpSpPr/>
        <p:nvPr/>
      </p:nvGrpSpPr>
      <p:grpSpPr>
        <a:xfrm>
          <a:off x="0" y="0"/>
          <a:ext cx="0" cy="0"/>
          <a:chOff x="0" y="0"/>
          <a:chExt cx="0" cy="0"/>
        </a:xfrm>
      </p:grpSpPr>
      <p:pic>
        <p:nvPicPr>
          <p:cNvPr id="4" name="Content Placeholder 3" descr="A collage of a few sudokus&#10;&#10;AI-generated content may be incorrect.">
            <a:extLst>
              <a:ext uri="{FF2B5EF4-FFF2-40B4-BE49-F238E27FC236}">
                <a16:creationId xmlns:a16="http://schemas.microsoft.com/office/drawing/2014/main" id="{4453A1F2-465B-0F31-C227-4906769CA1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53394" y="751840"/>
            <a:ext cx="5748476" cy="6106160"/>
          </a:xfrm>
        </p:spPr>
      </p:pic>
    </p:spTree>
    <p:extLst>
      <p:ext uri="{BB962C8B-B14F-4D97-AF65-F5344CB8AC3E}">
        <p14:creationId xmlns:p14="http://schemas.microsoft.com/office/powerpoint/2010/main" val="38235582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9DAD99F-1A71-7FA3-5D9E-0813F3BB8CF9}"/>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FE1530C-1786-B626-449E-6A6C314D98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052140D-C0F2-3869-27B0-D5328F8B01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9E49DA5-7A79-A84A-5AF5-77E55D0DE9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2C5093B-FB17-F8CB-FB41-0FF11B576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2757411-5D43-4F98-B493-CD743D26E0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9F9D25-5D99-93B5-AFEA-F393954D66E5}"/>
              </a:ext>
            </a:extLst>
          </p:cNvPr>
          <p:cNvSpPr>
            <a:spLocks noGrp="1"/>
          </p:cNvSpPr>
          <p:nvPr>
            <p:ph type="title"/>
          </p:nvPr>
        </p:nvSpPr>
        <p:spPr>
          <a:xfrm>
            <a:off x="1010409" y="294538"/>
            <a:ext cx="9895951" cy="1033669"/>
          </a:xfrm>
        </p:spPr>
        <p:txBody>
          <a:bodyPr>
            <a:normAutofit/>
          </a:bodyPr>
          <a:lstStyle/>
          <a:p>
            <a:r>
              <a:rPr lang="bg-BG" sz="4000" dirty="0">
                <a:solidFill>
                  <a:srgbClr val="FFFFFF"/>
                </a:solidFill>
              </a:rPr>
              <a:t>Избор на модел</a:t>
            </a:r>
            <a:endParaRPr lang="en-US" sz="4000" dirty="0">
              <a:solidFill>
                <a:srgbClr val="FFFFFF"/>
              </a:solidFill>
            </a:endParaRPr>
          </a:p>
        </p:txBody>
      </p:sp>
      <p:pic>
        <p:nvPicPr>
          <p:cNvPr id="4" name="Content Placeholder 3" descr="A person with long hair and a diagram&#10;&#10;AI-generated content may be incorrect.">
            <a:extLst>
              <a:ext uri="{FF2B5EF4-FFF2-40B4-BE49-F238E27FC236}">
                <a16:creationId xmlns:a16="http://schemas.microsoft.com/office/drawing/2014/main" id="{2555C1C7-8EA5-0E16-E7A3-285EFC9132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88561" y="1885279"/>
            <a:ext cx="5539645" cy="4671492"/>
          </a:xfrm>
        </p:spPr>
      </p:pic>
    </p:spTree>
    <p:extLst>
      <p:ext uri="{BB962C8B-B14F-4D97-AF65-F5344CB8AC3E}">
        <p14:creationId xmlns:p14="http://schemas.microsoft.com/office/powerpoint/2010/main" val="18383391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6E8CFB1-1084-83AA-062E-0B5DAF8A2BE2}"/>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C00AA6C-2676-E538-3FBA-E0B0C6FD7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9CD6818-1CE7-B96C-B99C-D59F5300A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03C1B8F-74A9-987F-CF64-599361651B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368EC6F-206A-6671-FADB-2813BC419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14A4858-0A6D-DEAD-3759-72E51BB32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1F1155-6830-C421-E07D-C91F0B49B0DC}"/>
              </a:ext>
            </a:extLst>
          </p:cNvPr>
          <p:cNvSpPr>
            <a:spLocks noGrp="1"/>
          </p:cNvSpPr>
          <p:nvPr>
            <p:ph type="title"/>
          </p:nvPr>
        </p:nvSpPr>
        <p:spPr>
          <a:xfrm>
            <a:off x="1010409" y="294538"/>
            <a:ext cx="9895951" cy="1033669"/>
          </a:xfrm>
        </p:spPr>
        <p:txBody>
          <a:bodyPr>
            <a:normAutofit fontScale="90000"/>
          </a:bodyPr>
          <a:lstStyle/>
          <a:p>
            <a:r>
              <a:rPr lang="bg-BG" sz="4000" dirty="0">
                <a:solidFill>
                  <a:srgbClr val="FFFFFF"/>
                </a:solidFill>
              </a:rPr>
              <a:t>Избор на модел</a:t>
            </a:r>
            <a:r>
              <a:rPr lang="en-US" sz="4000" dirty="0">
                <a:solidFill>
                  <a:srgbClr val="FFFFFF"/>
                </a:solidFill>
              </a:rPr>
              <a:t> </a:t>
            </a:r>
            <a:r>
              <a:rPr lang="bg-BG" sz="4000" dirty="0">
                <a:solidFill>
                  <a:srgbClr val="FFFFFF"/>
                </a:solidFill>
              </a:rPr>
              <a:t>за разпознаване на цифри</a:t>
            </a:r>
            <a:endParaRPr lang="en-US" sz="4000" dirty="0">
              <a:solidFill>
                <a:srgbClr val="FFFFFF"/>
              </a:solidFill>
            </a:endParaRPr>
          </a:p>
        </p:txBody>
      </p:sp>
      <p:sp>
        <p:nvSpPr>
          <p:cNvPr id="3" name="Content Placeholder 2">
            <a:extLst>
              <a:ext uri="{FF2B5EF4-FFF2-40B4-BE49-F238E27FC236}">
                <a16:creationId xmlns:a16="http://schemas.microsoft.com/office/drawing/2014/main" id="{A69C6D07-E8D1-7020-D80F-253D1FAF7384}"/>
              </a:ext>
            </a:extLst>
          </p:cNvPr>
          <p:cNvSpPr>
            <a:spLocks noGrp="1"/>
          </p:cNvSpPr>
          <p:nvPr>
            <p:ph idx="1"/>
          </p:nvPr>
        </p:nvSpPr>
        <p:spPr>
          <a:xfrm>
            <a:off x="1010409" y="2169328"/>
            <a:ext cx="9753600" cy="3870325"/>
          </a:xfrm>
        </p:spPr>
        <p:txBody>
          <a:bodyPr/>
          <a:lstStyle/>
          <a:p>
            <a:pPr marL="0" indent="0">
              <a:buNone/>
            </a:pPr>
            <a:r>
              <a:rPr lang="bg-BG" sz="1800" dirty="0">
                <a:solidFill>
                  <a:schemeClr val="accent4">
                    <a:lumMod val="75000"/>
                  </a:schemeClr>
                </a:solidFill>
                <a:latin typeface="Times New Roman" panose="02020603050405020304" pitchFamily="18" charset="0"/>
                <a:cs typeface="Times New Roman" panose="02020603050405020304" pitchFamily="18" charset="0"/>
              </a:rPr>
              <a:t>Има различни библиотеки, чрез които могат да се дефинират невронни мрежи в </a:t>
            </a:r>
            <a:r>
              <a:rPr lang="en-US" sz="1800" dirty="0">
                <a:solidFill>
                  <a:schemeClr val="accent4">
                    <a:lumMod val="75000"/>
                  </a:schemeClr>
                </a:solidFill>
                <a:latin typeface="Times New Roman" panose="02020603050405020304" pitchFamily="18" charset="0"/>
                <a:cs typeface="Times New Roman" panose="02020603050405020304" pitchFamily="18" charset="0"/>
              </a:rPr>
              <a:t>Python – </a:t>
            </a:r>
            <a:r>
              <a:rPr lang="en-US" sz="1800" dirty="0" err="1">
                <a:solidFill>
                  <a:schemeClr val="accent4">
                    <a:lumMod val="75000"/>
                  </a:schemeClr>
                </a:solidFill>
                <a:latin typeface="Times New Roman" panose="02020603050405020304" pitchFamily="18" charset="0"/>
                <a:cs typeface="Times New Roman" panose="02020603050405020304" pitchFamily="18" charset="0"/>
              </a:rPr>
              <a:t>tensorflow</a:t>
            </a:r>
            <a:r>
              <a:rPr lang="en-US" sz="1800" dirty="0">
                <a:solidFill>
                  <a:schemeClr val="accent4">
                    <a:lumMod val="75000"/>
                  </a:schemeClr>
                </a:solidFill>
                <a:latin typeface="Times New Roman" panose="02020603050405020304" pitchFamily="18" charset="0"/>
                <a:cs typeface="Times New Roman" panose="02020603050405020304" pitchFamily="18" charset="0"/>
              </a:rPr>
              <a:t>, </a:t>
            </a:r>
            <a:r>
              <a:rPr lang="en-US" sz="1800" dirty="0" err="1">
                <a:solidFill>
                  <a:schemeClr val="accent4">
                    <a:lumMod val="75000"/>
                  </a:schemeClr>
                </a:solidFill>
                <a:latin typeface="Times New Roman" panose="02020603050405020304" pitchFamily="18" charset="0"/>
                <a:cs typeface="Times New Roman" panose="02020603050405020304" pitchFamily="18" charset="0"/>
              </a:rPr>
              <a:t>keras</a:t>
            </a:r>
            <a:r>
              <a:rPr lang="bg-BG" sz="1800" dirty="0">
                <a:solidFill>
                  <a:schemeClr val="accent4">
                    <a:lumMod val="75000"/>
                  </a:schemeClr>
                </a:solidFill>
                <a:latin typeface="Times New Roman" panose="02020603050405020304" pitchFamily="18" charset="0"/>
                <a:cs typeface="Times New Roman" panose="02020603050405020304" pitchFamily="18" charset="0"/>
              </a:rPr>
              <a:t>, </a:t>
            </a:r>
            <a:r>
              <a:rPr lang="en-US" sz="1800" dirty="0" err="1">
                <a:solidFill>
                  <a:schemeClr val="accent4">
                    <a:lumMod val="75000"/>
                  </a:schemeClr>
                </a:solidFill>
                <a:latin typeface="Times New Roman" panose="02020603050405020304" pitchFamily="18" charset="0"/>
                <a:cs typeface="Times New Roman" panose="02020603050405020304" pitchFamily="18" charset="0"/>
              </a:rPr>
              <a:t>pytorch</a:t>
            </a:r>
            <a:r>
              <a:rPr lang="en-US" sz="1800" dirty="0">
                <a:solidFill>
                  <a:schemeClr val="accent4">
                    <a:lumMod val="75000"/>
                  </a:schemeClr>
                </a:solidFill>
                <a:latin typeface="Times New Roman" panose="02020603050405020304" pitchFamily="18" charset="0"/>
                <a:cs typeface="Times New Roman" panose="02020603050405020304" pitchFamily="18" charset="0"/>
              </a:rPr>
              <a:t>, </a:t>
            </a:r>
            <a:r>
              <a:rPr lang="en-US" sz="1800" dirty="0" err="1">
                <a:solidFill>
                  <a:schemeClr val="accent4">
                    <a:lumMod val="75000"/>
                  </a:schemeClr>
                </a:solidFill>
                <a:latin typeface="Times New Roman" panose="02020603050405020304" pitchFamily="18" charset="0"/>
                <a:cs typeface="Times New Roman" panose="02020603050405020304" pitchFamily="18" charset="0"/>
              </a:rPr>
              <a:t>ultralytics</a:t>
            </a:r>
            <a:r>
              <a:rPr lang="en-US" sz="1800" dirty="0">
                <a:solidFill>
                  <a:schemeClr val="accent4">
                    <a:lumMod val="75000"/>
                  </a:schemeClr>
                </a:solidFill>
                <a:latin typeface="Times New Roman" panose="02020603050405020304" pitchFamily="18" charset="0"/>
                <a:cs typeface="Times New Roman" panose="02020603050405020304" pitchFamily="18" charset="0"/>
              </a:rPr>
              <a:t> </a:t>
            </a:r>
            <a:r>
              <a:rPr lang="bg-BG" sz="1800" dirty="0">
                <a:solidFill>
                  <a:schemeClr val="accent4">
                    <a:lumMod val="75000"/>
                  </a:schemeClr>
                </a:solidFill>
                <a:latin typeface="Times New Roman" panose="02020603050405020304" pitchFamily="18" charset="0"/>
                <a:cs typeface="Times New Roman" panose="02020603050405020304" pitchFamily="18" charset="0"/>
              </a:rPr>
              <a:t>и т.н. За по-сложните невронни мрежи има разработени библиотеки, които се използват наготово. За задачата за избор на модел на разпознаване на цифри ще дефинираме конволюционна мрежа</a:t>
            </a:r>
            <a:r>
              <a:rPr lang="en-US" sz="1800" dirty="0">
                <a:solidFill>
                  <a:schemeClr val="accent4">
                    <a:lumMod val="75000"/>
                  </a:schemeClr>
                </a:solidFill>
                <a:latin typeface="Times New Roman" panose="02020603050405020304" pitchFamily="18" charset="0"/>
                <a:cs typeface="Times New Roman" panose="02020603050405020304" pitchFamily="18" charset="0"/>
              </a:rPr>
              <a:t> “from scratch”</a:t>
            </a:r>
            <a:r>
              <a:rPr lang="bg-BG" sz="1800" dirty="0">
                <a:solidFill>
                  <a:schemeClr val="accent4">
                    <a:lumMod val="75000"/>
                  </a:schemeClr>
                </a:solidFill>
                <a:latin typeface="Times New Roman" panose="02020603050405020304" pitchFamily="18" charset="0"/>
                <a:cs typeface="Times New Roman" panose="02020603050405020304" pitchFamily="18" charset="0"/>
              </a:rPr>
              <a:t>.</a:t>
            </a:r>
            <a:endParaRPr lang="en-US" sz="1800" dirty="0">
              <a:solidFill>
                <a:schemeClr val="accent4">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45362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5C8C681-0465-54C1-04F2-4F85C47F7F27}"/>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D8E212E-775C-4EF4-E345-C80B4F6B5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6D274E8-5022-61A3-1F5E-15E4701073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3EFA506-EBD0-AD65-E9F8-350804E0B6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60D377-542D-D07B-34B5-3B8069B6B9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4BBDF32-B807-C3FF-1096-4B1F9B0F98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14DAE5-6725-F46D-5E90-0121686A1109}"/>
              </a:ext>
            </a:extLst>
          </p:cNvPr>
          <p:cNvSpPr>
            <a:spLocks noGrp="1"/>
          </p:cNvSpPr>
          <p:nvPr>
            <p:ph type="title"/>
          </p:nvPr>
        </p:nvSpPr>
        <p:spPr>
          <a:xfrm>
            <a:off x="1010409" y="294538"/>
            <a:ext cx="9895951" cy="1033669"/>
          </a:xfrm>
        </p:spPr>
        <p:txBody>
          <a:bodyPr>
            <a:normAutofit/>
          </a:bodyPr>
          <a:lstStyle/>
          <a:p>
            <a:r>
              <a:rPr lang="bg-BG" sz="4000" dirty="0">
                <a:solidFill>
                  <a:srgbClr val="FFFFFF"/>
                </a:solidFill>
              </a:rPr>
              <a:t>Конволюционна невронна мрежа</a:t>
            </a:r>
            <a:endParaRPr lang="en-US" sz="4000" dirty="0">
              <a:solidFill>
                <a:srgbClr val="FFFFFF"/>
              </a:solidFill>
            </a:endParaRPr>
          </a:p>
        </p:txBody>
      </p:sp>
      <p:sp>
        <p:nvSpPr>
          <p:cNvPr id="3" name="Content Placeholder 2">
            <a:extLst>
              <a:ext uri="{FF2B5EF4-FFF2-40B4-BE49-F238E27FC236}">
                <a16:creationId xmlns:a16="http://schemas.microsoft.com/office/drawing/2014/main" id="{5AEA16E3-2953-16B4-9DC5-E6552DDEB7C5}"/>
              </a:ext>
            </a:extLst>
          </p:cNvPr>
          <p:cNvSpPr>
            <a:spLocks noGrp="1"/>
          </p:cNvSpPr>
          <p:nvPr>
            <p:ph idx="1"/>
          </p:nvPr>
        </p:nvSpPr>
        <p:spPr>
          <a:xfrm>
            <a:off x="1010409" y="2106755"/>
            <a:ext cx="5370071" cy="3870325"/>
          </a:xfrm>
        </p:spPr>
        <p:txBody>
          <a:bodyPr/>
          <a:lstStyle/>
          <a:p>
            <a:pPr marL="0" indent="0">
              <a:buNone/>
            </a:pPr>
            <a:r>
              <a:rPr lang="ru-RU" sz="1800" dirty="0">
                <a:solidFill>
                  <a:schemeClr val="accent4">
                    <a:lumMod val="75000"/>
                  </a:schemeClr>
                </a:solidFill>
              </a:rPr>
              <a:t>В CNN, конволюцията е основната операция, при която малки филтри (ядра) се плъзгат върху входно изображение, за да открият характеристики като ръбове, текстури и форми, произвеждайки резултат, наречен карта на характеристиките. Този процес включва умножение и сумиране по елементи, като по същество се прилага детектор на научени шаблони върху цялото изображение, за да се подчертаят съответните характеристики, формирайки основата за визуално разбиране.</a:t>
            </a:r>
            <a:endParaRPr lang="bg-BG" sz="1800" b="1" dirty="0">
              <a:solidFill>
                <a:schemeClr val="accent4">
                  <a:lumMod val="75000"/>
                </a:schemeClr>
              </a:solidFill>
            </a:endParaRPr>
          </a:p>
          <a:p>
            <a:pPr marL="0" indent="0">
              <a:buNone/>
            </a:pPr>
            <a:endParaRPr lang="ru-RU" sz="1800" dirty="0">
              <a:solidFill>
                <a:schemeClr val="accent4">
                  <a:lumMod val="75000"/>
                </a:schemeClr>
              </a:solidFill>
            </a:endParaRPr>
          </a:p>
        </p:txBody>
      </p:sp>
      <p:pic>
        <p:nvPicPr>
          <p:cNvPr id="5" name="Picture 4" descr="A white cube with blue cubes&#10;&#10;AI-generated content may be incorrect.">
            <a:extLst>
              <a:ext uri="{FF2B5EF4-FFF2-40B4-BE49-F238E27FC236}">
                <a16:creationId xmlns:a16="http://schemas.microsoft.com/office/drawing/2014/main" id="{23B69886-3172-99B1-E770-2D8D5AE22F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8" y="2025145"/>
            <a:ext cx="5558597" cy="4033546"/>
          </a:xfrm>
          <a:prstGeom prst="rect">
            <a:avLst/>
          </a:prstGeom>
        </p:spPr>
      </p:pic>
    </p:spTree>
    <p:extLst>
      <p:ext uri="{BB962C8B-B14F-4D97-AF65-F5344CB8AC3E}">
        <p14:creationId xmlns:p14="http://schemas.microsoft.com/office/powerpoint/2010/main" val="378589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862F810-6DDD-4BD6-83BC-E491E2E24632}"/>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A32ADD1-0350-FB96-3914-321071F49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12C637A-8BFD-42C5-6CC8-5C477AD920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1D96C29-0843-0811-FA98-F91CCACC07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FC89B3C-37E8-A35D-83D7-1AA13261E0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F1B86B5-A532-C174-52BE-D3A6768C9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27EC76-221D-7EE6-882C-0D7582108335}"/>
              </a:ext>
            </a:extLst>
          </p:cNvPr>
          <p:cNvSpPr>
            <a:spLocks noGrp="1"/>
          </p:cNvSpPr>
          <p:nvPr>
            <p:ph type="title"/>
          </p:nvPr>
        </p:nvSpPr>
        <p:spPr>
          <a:xfrm>
            <a:off x="1010409" y="294538"/>
            <a:ext cx="9895951" cy="1033669"/>
          </a:xfrm>
        </p:spPr>
        <p:txBody>
          <a:bodyPr>
            <a:normAutofit/>
          </a:bodyPr>
          <a:lstStyle/>
          <a:p>
            <a:r>
              <a:rPr lang="bg-BG" sz="4000" dirty="0">
                <a:solidFill>
                  <a:srgbClr val="FFFFFF"/>
                </a:solidFill>
              </a:rPr>
              <a:t>Конволюционна невронна мрежа</a:t>
            </a:r>
            <a:endParaRPr lang="en-US" sz="4000" dirty="0">
              <a:solidFill>
                <a:srgbClr val="FFFFFF"/>
              </a:solidFill>
            </a:endParaRPr>
          </a:p>
        </p:txBody>
      </p:sp>
      <p:sp>
        <p:nvSpPr>
          <p:cNvPr id="3" name="Content Placeholder 2">
            <a:extLst>
              <a:ext uri="{FF2B5EF4-FFF2-40B4-BE49-F238E27FC236}">
                <a16:creationId xmlns:a16="http://schemas.microsoft.com/office/drawing/2014/main" id="{2BECC520-E62B-8DD1-A523-12E12C9E0551}"/>
              </a:ext>
            </a:extLst>
          </p:cNvPr>
          <p:cNvSpPr>
            <a:spLocks noGrp="1"/>
          </p:cNvSpPr>
          <p:nvPr>
            <p:ph idx="1"/>
          </p:nvPr>
        </p:nvSpPr>
        <p:spPr>
          <a:xfrm>
            <a:off x="797345" y="2520676"/>
            <a:ext cx="5370071" cy="3870325"/>
          </a:xfrm>
        </p:spPr>
        <p:txBody>
          <a:bodyPr/>
          <a:lstStyle/>
          <a:p>
            <a:pPr marL="0" indent="0">
              <a:buNone/>
            </a:pPr>
            <a:r>
              <a:rPr lang="bg-BG" sz="1800" dirty="0">
                <a:solidFill>
                  <a:schemeClr val="accent4">
                    <a:lumMod val="75000"/>
                  </a:schemeClr>
                </a:solidFill>
              </a:rPr>
              <a:t>Слоевете от неврони, изграждащи една </a:t>
            </a:r>
            <a:r>
              <a:rPr lang="en-US" sz="1800" dirty="0">
                <a:solidFill>
                  <a:schemeClr val="accent4">
                    <a:lumMod val="75000"/>
                  </a:schemeClr>
                </a:solidFill>
              </a:rPr>
              <a:t>CNN, </a:t>
            </a:r>
            <a:r>
              <a:rPr lang="bg-BG" sz="1800" dirty="0">
                <a:solidFill>
                  <a:schemeClr val="accent4">
                    <a:lumMod val="75000"/>
                  </a:schemeClr>
                </a:solidFill>
              </a:rPr>
              <a:t>най-общо реализират четири основни операции: </a:t>
            </a:r>
            <a:r>
              <a:rPr lang="bg-BG" sz="1800" b="1" dirty="0">
                <a:solidFill>
                  <a:schemeClr val="accent4">
                    <a:lumMod val="75000"/>
                  </a:schemeClr>
                </a:solidFill>
              </a:rPr>
              <a:t>конволюция, нелинейност (</a:t>
            </a:r>
            <a:r>
              <a:rPr lang="en-US" sz="1800" b="1" dirty="0" err="1">
                <a:solidFill>
                  <a:schemeClr val="accent4">
                    <a:lumMod val="75000"/>
                  </a:schemeClr>
                </a:solidFill>
              </a:rPr>
              <a:t>ReLU</a:t>
            </a:r>
            <a:r>
              <a:rPr lang="en-US" sz="1800" b="1" dirty="0">
                <a:solidFill>
                  <a:schemeClr val="accent4">
                    <a:lumMod val="75000"/>
                  </a:schemeClr>
                </a:solidFill>
              </a:rPr>
              <a:t>), </a:t>
            </a:r>
            <a:r>
              <a:rPr lang="bg-BG" sz="1800" b="1" dirty="0">
                <a:solidFill>
                  <a:schemeClr val="accent4">
                    <a:lumMod val="75000"/>
                  </a:schemeClr>
                </a:solidFill>
              </a:rPr>
              <a:t>обединяване (</a:t>
            </a:r>
            <a:r>
              <a:rPr lang="en-US" sz="1800" b="1" dirty="0">
                <a:solidFill>
                  <a:schemeClr val="accent4">
                    <a:lumMod val="75000"/>
                  </a:schemeClr>
                </a:solidFill>
              </a:rPr>
              <a:t>Pooling) </a:t>
            </a:r>
            <a:r>
              <a:rPr lang="bg-BG" sz="1800" b="1" dirty="0">
                <a:solidFill>
                  <a:schemeClr val="accent4">
                    <a:lumMod val="75000"/>
                  </a:schemeClr>
                </a:solidFill>
              </a:rPr>
              <a:t>и пълно свързване (</a:t>
            </a:r>
            <a:r>
              <a:rPr lang="en-US" sz="1800" b="1" dirty="0">
                <a:solidFill>
                  <a:schemeClr val="accent4">
                    <a:lumMod val="75000"/>
                  </a:schemeClr>
                </a:solidFill>
              </a:rPr>
              <a:t>Fully Connected)</a:t>
            </a:r>
            <a:r>
              <a:rPr lang="ru-RU" sz="1800" dirty="0">
                <a:solidFill>
                  <a:schemeClr val="accent4">
                    <a:lumMod val="75000"/>
                  </a:schemeClr>
                </a:solidFill>
              </a:rPr>
              <a:t>.</a:t>
            </a:r>
            <a:endParaRPr lang="en-US" sz="1800" dirty="0">
              <a:solidFill>
                <a:schemeClr val="accent4">
                  <a:lumMod val="75000"/>
                </a:schemeClr>
              </a:solidFill>
            </a:endParaRPr>
          </a:p>
          <a:p>
            <a:pPr marL="0" indent="0">
              <a:buNone/>
            </a:pPr>
            <a:endParaRPr lang="en-US" sz="1800" b="1" dirty="0">
              <a:solidFill>
                <a:schemeClr val="accent4">
                  <a:lumMod val="75000"/>
                </a:schemeClr>
              </a:solidFill>
            </a:endParaRPr>
          </a:p>
          <a:p>
            <a:pPr marL="0" indent="0">
              <a:buNone/>
            </a:pPr>
            <a:r>
              <a:rPr lang="bg-BG" sz="1800" b="1" dirty="0">
                <a:solidFill>
                  <a:schemeClr val="accent4">
                    <a:lumMod val="75000"/>
                  </a:schemeClr>
                </a:solidFill>
              </a:rPr>
              <a:t> </a:t>
            </a:r>
            <a:endParaRPr lang="en-US" sz="1800" b="1" dirty="0">
              <a:solidFill>
                <a:schemeClr val="accent4">
                  <a:lumMod val="75000"/>
                </a:schemeClr>
              </a:solidFill>
            </a:endParaRPr>
          </a:p>
          <a:p>
            <a:pPr marL="0" indent="0">
              <a:buNone/>
            </a:pPr>
            <a:endParaRPr lang="bg-BG" sz="1800" b="1" dirty="0">
              <a:solidFill>
                <a:schemeClr val="accent4">
                  <a:lumMod val="75000"/>
                </a:schemeClr>
              </a:solidFill>
            </a:endParaRPr>
          </a:p>
          <a:p>
            <a:pPr marL="0" indent="0">
              <a:buNone/>
            </a:pPr>
            <a:endParaRPr lang="ru-RU" sz="1800" dirty="0">
              <a:solidFill>
                <a:schemeClr val="accent4">
                  <a:lumMod val="75000"/>
                </a:schemeClr>
              </a:solidFill>
            </a:endParaRPr>
          </a:p>
        </p:txBody>
      </p:sp>
      <p:pic>
        <p:nvPicPr>
          <p:cNvPr id="5" name="Picture 4" descr="A white cube with blue cubes&#10;&#10;AI-generated content may be incorrect.">
            <a:extLst>
              <a:ext uri="{FF2B5EF4-FFF2-40B4-BE49-F238E27FC236}">
                <a16:creationId xmlns:a16="http://schemas.microsoft.com/office/drawing/2014/main" id="{09D901B9-44EB-7D14-42D1-CF6BA90BEF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8" y="2025145"/>
            <a:ext cx="5558597" cy="4033546"/>
          </a:xfrm>
          <a:prstGeom prst="rect">
            <a:avLst/>
          </a:prstGeom>
        </p:spPr>
      </p:pic>
    </p:spTree>
    <p:extLst>
      <p:ext uri="{BB962C8B-B14F-4D97-AF65-F5344CB8AC3E}">
        <p14:creationId xmlns:p14="http://schemas.microsoft.com/office/powerpoint/2010/main" val="19872256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E2DADA3-BEFC-BA58-B72D-29FB2578F311}"/>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F1EEAB1-9E89-E4F2-E82F-2EF8FC150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DB05DD6-830F-F728-6C7A-693D75DBE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2BB6871-C9FD-7505-DCC3-2997167C5C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76749DD-6DA4-A145-8B1A-BF1FA2BDB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EAD5FCC-0FA9-08AB-932E-C7BD395925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4450F6-6394-3556-2805-81C29524C8C6}"/>
              </a:ext>
            </a:extLst>
          </p:cNvPr>
          <p:cNvSpPr>
            <a:spLocks noGrp="1"/>
          </p:cNvSpPr>
          <p:nvPr>
            <p:ph type="title"/>
          </p:nvPr>
        </p:nvSpPr>
        <p:spPr>
          <a:xfrm>
            <a:off x="1010409" y="294538"/>
            <a:ext cx="9895951" cy="1033669"/>
          </a:xfrm>
        </p:spPr>
        <p:txBody>
          <a:bodyPr>
            <a:normAutofit/>
          </a:bodyPr>
          <a:lstStyle/>
          <a:p>
            <a:r>
              <a:rPr lang="bg-BG" sz="4000" dirty="0">
                <a:solidFill>
                  <a:srgbClr val="FFFFFF"/>
                </a:solidFill>
              </a:rPr>
              <a:t>Конволюционна невронна мрежа</a:t>
            </a:r>
            <a:endParaRPr lang="en-US" sz="4000" dirty="0">
              <a:solidFill>
                <a:srgbClr val="FFFFFF"/>
              </a:solidFill>
            </a:endParaRPr>
          </a:p>
        </p:txBody>
      </p:sp>
      <p:sp>
        <p:nvSpPr>
          <p:cNvPr id="3" name="Content Placeholder 2">
            <a:extLst>
              <a:ext uri="{FF2B5EF4-FFF2-40B4-BE49-F238E27FC236}">
                <a16:creationId xmlns:a16="http://schemas.microsoft.com/office/drawing/2014/main" id="{FF0AB8E5-3073-47A6-8015-EBEA4E1ED43A}"/>
              </a:ext>
            </a:extLst>
          </p:cNvPr>
          <p:cNvSpPr>
            <a:spLocks noGrp="1"/>
          </p:cNvSpPr>
          <p:nvPr>
            <p:ph idx="1"/>
          </p:nvPr>
        </p:nvSpPr>
        <p:spPr>
          <a:xfrm>
            <a:off x="862689" y="2100951"/>
            <a:ext cx="10043671" cy="3870325"/>
          </a:xfrm>
        </p:spPr>
        <p:txBody>
          <a:bodyPr/>
          <a:lstStyle/>
          <a:p>
            <a:pPr marL="0" indent="0">
              <a:buNone/>
            </a:pPr>
            <a:r>
              <a:rPr lang="bg-BG" sz="1600" b="1" dirty="0">
                <a:solidFill>
                  <a:schemeClr val="accent4">
                    <a:lumMod val="75000"/>
                  </a:schemeClr>
                </a:solidFill>
              </a:rPr>
              <a:t>Слой нелинейност (</a:t>
            </a:r>
            <a:r>
              <a:rPr lang="en-US" sz="1600" b="1" dirty="0" err="1">
                <a:solidFill>
                  <a:schemeClr val="accent4">
                    <a:lumMod val="75000"/>
                  </a:schemeClr>
                </a:solidFill>
              </a:rPr>
              <a:t>ReLU</a:t>
            </a:r>
            <a:r>
              <a:rPr lang="en-US" sz="1600" b="1" dirty="0">
                <a:solidFill>
                  <a:schemeClr val="accent4">
                    <a:lumMod val="75000"/>
                  </a:schemeClr>
                </a:solidFill>
              </a:rPr>
              <a:t>) </a:t>
            </a:r>
            <a:r>
              <a:rPr lang="ru-RU" sz="1600" dirty="0">
                <a:solidFill>
                  <a:schemeClr val="accent4">
                    <a:lumMod val="75000"/>
                  </a:schemeClr>
                </a:solidFill>
              </a:rPr>
              <a:t>Тъй като конволюцията е линейна операция, чрез ReLU се добавя възможността мрежата да моделира нелинейни функции. Могат да се използват и други като хиперболична тангента или сигмоид, но се оказва, че ReLU се справя по-добре от тях в повечето ситуации.</a:t>
            </a:r>
            <a:endParaRPr lang="en-US" sz="1600" dirty="0">
              <a:solidFill>
                <a:schemeClr val="accent4">
                  <a:lumMod val="75000"/>
                </a:schemeClr>
              </a:solidFill>
            </a:endParaRPr>
          </a:p>
          <a:p>
            <a:pPr marL="0" indent="0">
              <a:buNone/>
            </a:pPr>
            <a:endParaRPr lang="en-US" sz="1600" b="1" dirty="0">
              <a:solidFill>
                <a:schemeClr val="accent4">
                  <a:lumMod val="75000"/>
                </a:schemeClr>
              </a:solidFill>
            </a:endParaRPr>
          </a:p>
          <a:p>
            <a:pPr marL="0" indent="0">
              <a:buNone/>
            </a:pPr>
            <a:r>
              <a:rPr lang="bg-BG" sz="1600" b="1" dirty="0">
                <a:solidFill>
                  <a:schemeClr val="accent4">
                    <a:lumMod val="75000"/>
                  </a:schemeClr>
                </a:solidFill>
              </a:rPr>
              <a:t>Слой обединяване (</a:t>
            </a:r>
            <a:r>
              <a:rPr lang="en-US" sz="1600" b="1" dirty="0">
                <a:solidFill>
                  <a:schemeClr val="accent4">
                    <a:lumMod val="75000"/>
                  </a:schemeClr>
                </a:solidFill>
              </a:rPr>
              <a:t>pooling) </a:t>
            </a:r>
            <a:r>
              <a:rPr lang="ru-RU" sz="1600" dirty="0">
                <a:solidFill>
                  <a:schemeClr val="accent4">
                    <a:lumMod val="75000"/>
                  </a:schemeClr>
                </a:solidFill>
              </a:rPr>
              <a:t>Обединяването, приложено върху дадена карта на характеристики, съкращава размерността є, но същевременно запазва (по-) съществената информация. </a:t>
            </a:r>
            <a:endParaRPr lang="en-US" sz="1600" dirty="0">
              <a:solidFill>
                <a:schemeClr val="accent4">
                  <a:lumMod val="75000"/>
                </a:schemeClr>
              </a:solidFill>
            </a:endParaRPr>
          </a:p>
          <a:p>
            <a:pPr marL="0" indent="0">
              <a:buNone/>
            </a:pPr>
            <a:endParaRPr lang="en-US" sz="1600" dirty="0">
              <a:solidFill>
                <a:schemeClr val="accent4">
                  <a:lumMod val="75000"/>
                </a:schemeClr>
              </a:solidFill>
            </a:endParaRPr>
          </a:p>
          <a:p>
            <a:pPr marL="0" indent="0">
              <a:buNone/>
            </a:pPr>
            <a:r>
              <a:rPr lang="bg-BG" sz="1600" b="1" dirty="0">
                <a:solidFill>
                  <a:schemeClr val="accent4">
                    <a:lumMod val="75000"/>
                  </a:schemeClr>
                </a:solidFill>
              </a:rPr>
              <a:t>Напълно свързан слой</a:t>
            </a:r>
            <a:r>
              <a:rPr lang="en-US" sz="1600" b="1" dirty="0">
                <a:solidFill>
                  <a:schemeClr val="accent4">
                    <a:lumMod val="75000"/>
                  </a:schemeClr>
                </a:solidFill>
              </a:rPr>
              <a:t> </a:t>
            </a:r>
            <a:r>
              <a:rPr lang="ru-RU" sz="1600" dirty="0">
                <a:solidFill>
                  <a:schemeClr val="accent4">
                    <a:lumMod val="75000"/>
                  </a:schemeClr>
                </a:solidFill>
              </a:rPr>
              <a:t>Това е традиционна ANN със софтмакс активационна функция в изходния слой. Терминът напълно свързан показва, че всеки неврон от даден слой е свързан с всеки неврон от предишния слой. </a:t>
            </a:r>
            <a:endParaRPr lang="en-US" sz="1800" dirty="0">
              <a:solidFill>
                <a:schemeClr val="accent4">
                  <a:lumMod val="75000"/>
                </a:schemeClr>
              </a:solidFill>
            </a:endParaRPr>
          </a:p>
          <a:p>
            <a:pPr marL="0" indent="0">
              <a:buNone/>
            </a:pPr>
            <a:endParaRPr lang="en-US" sz="1800" dirty="0">
              <a:solidFill>
                <a:schemeClr val="accent4">
                  <a:lumMod val="75000"/>
                </a:schemeClr>
              </a:solidFill>
            </a:endParaRPr>
          </a:p>
        </p:txBody>
      </p:sp>
    </p:spTree>
    <p:extLst>
      <p:ext uri="{BB962C8B-B14F-4D97-AF65-F5344CB8AC3E}">
        <p14:creationId xmlns:p14="http://schemas.microsoft.com/office/powerpoint/2010/main" val="1115249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E8F6E3C-F610-91DD-E39A-A889DF1324E3}"/>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1C212DA-2505-708B-C9FA-A9D137E667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FE47876-98AA-04BF-49C6-6F25A1AF5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39A9CAC-D847-0BCB-3F8E-0CA1EA69E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1C4575-C4F4-4D4A-E4F8-97D1B8D41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14036A0-0C88-BDF4-E282-407EBBFFB5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F99355-6FAB-036E-7FF4-4AF25C074A3C}"/>
              </a:ext>
            </a:extLst>
          </p:cNvPr>
          <p:cNvSpPr>
            <a:spLocks noGrp="1"/>
          </p:cNvSpPr>
          <p:nvPr>
            <p:ph type="title"/>
          </p:nvPr>
        </p:nvSpPr>
        <p:spPr>
          <a:xfrm>
            <a:off x="1010409" y="294538"/>
            <a:ext cx="9895951" cy="1033669"/>
          </a:xfrm>
        </p:spPr>
        <p:txBody>
          <a:bodyPr>
            <a:normAutofit/>
          </a:bodyPr>
          <a:lstStyle/>
          <a:p>
            <a:r>
              <a:rPr lang="bg-BG" sz="4000" dirty="0">
                <a:solidFill>
                  <a:srgbClr val="FFFFFF"/>
                </a:solidFill>
              </a:rPr>
              <a:t>Слой нелинейност</a:t>
            </a:r>
            <a:endParaRPr lang="en-US" sz="4000" dirty="0">
              <a:solidFill>
                <a:srgbClr val="FFFFFF"/>
              </a:solidFill>
            </a:endParaRPr>
          </a:p>
        </p:txBody>
      </p:sp>
      <p:sp>
        <p:nvSpPr>
          <p:cNvPr id="3" name="Content Placeholder 2">
            <a:extLst>
              <a:ext uri="{FF2B5EF4-FFF2-40B4-BE49-F238E27FC236}">
                <a16:creationId xmlns:a16="http://schemas.microsoft.com/office/drawing/2014/main" id="{9230E890-9CD7-95A4-1CC5-1B4398536781}"/>
              </a:ext>
            </a:extLst>
          </p:cNvPr>
          <p:cNvSpPr>
            <a:spLocks noGrp="1"/>
          </p:cNvSpPr>
          <p:nvPr>
            <p:ph idx="1"/>
          </p:nvPr>
        </p:nvSpPr>
        <p:spPr>
          <a:xfrm>
            <a:off x="936548" y="1885279"/>
            <a:ext cx="10043671" cy="3870325"/>
          </a:xfrm>
        </p:spPr>
        <p:txBody>
          <a:bodyPr/>
          <a:lstStyle/>
          <a:p>
            <a:pPr marL="0" indent="0">
              <a:buNone/>
            </a:pPr>
            <a:r>
              <a:rPr lang="ru-RU" sz="1800" dirty="0">
                <a:solidFill>
                  <a:schemeClr val="accent4">
                    <a:lumMod val="75000"/>
                  </a:schemeClr>
                </a:solidFill>
              </a:rPr>
              <a:t>Главната разлика между сигмоида, характерен за класическите ANNs и ReLU, е, че: •</a:t>
            </a:r>
          </a:p>
          <a:p>
            <a:pPr marL="0" indent="0">
              <a:buNone/>
            </a:pPr>
            <a:r>
              <a:rPr lang="ru-RU" sz="1800" dirty="0">
                <a:solidFill>
                  <a:schemeClr val="accent4">
                    <a:lumMod val="75000"/>
                  </a:schemeClr>
                </a:solidFill>
              </a:rPr>
              <a:t>Сигмоидът има ограничен диапазон [0, 1], докато ефективният ReLU диапазон е [0, ∞). • Градиентът на сигмоида изчезва (клони към нула) при големи стойности на входа х, докато при ReLU градиентът клони към константа, =1, в положителната посока за х.</a:t>
            </a:r>
            <a:endParaRPr lang="en-US" sz="1800" dirty="0">
              <a:solidFill>
                <a:schemeClr val="accent4">
                  <a:lumMod val="75000"/>
                </a:schemeClr>
              </a:solidFill>
            </a:endParaRPr>
          </a:p>
        </p:txBody>
      </p:sp>
      <p:pic>
        <p:nvPicPr>
          <p:cNvPr id="7" name="Picture 6" descr="A diagram of a leaky relute&#10;&#10;AI-generated content may be incorrect.">
            <a:extLst>
              <a:ext uri="{FF2B5EF4-FFF2-40B4-BE49-F238E27FC236}">
                <a16:creationId xmlns:a16="http://schemas.microsoft.com/office/drawing/2014/main" id="{7ED87944-8CCE-8366-6972-3051EE7AC1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0042" y="3088770"/>
            <a:ext cx="7276681" cy="3349935"/>
          </a:xfrm>
          <a:prstGeom prst="rect">
            <a:avLst/>
          </a:prstGeom>
        </p:spPr>
      </p:pic>
    </p:spTree>
    <p:extLst>
      <p:ext uri="{BB962C8B-B14F-4D97-AF65-F5344CB8AC3E}">
        <p14:creationId xmlns:p14="http://schemas.microsoft.com/office/powerpoint/2010/main" val="16536877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math equations on a black background&#10;&#10;AI-generated content may be incorrect.">
            <a:extLst>
              <a:ext uri="{FF2B5EF4-FFF2-40B4-BE49-F238E27FC236}">
                <a16:creationId xmlns:a16="http://schemas.microsoft.com/office/drawing/2014/main" id="{96708100-8F36-5E6C-023D-F8236894D9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0575" y="2743201"/>
            <a:ext cx="8070850" cy="3225685"/>
          </a:xfrm>
        </p:spPr>
      </p:pic>
      <p:sp>
        <p:nvSpPr>
          <p:cNvPr id="8" name="TextBox 7">
            <a:extLst>
              <a:ext uri="{FF2B5EF4-FFF2-40B4-BE49-F238E27FC236}">
                <a16:creationId xmlns:a16="http://schemas.microsoft.com/office/drawing/2014/main" id="{5E9D0E91-8FCF-83E0-D094-047B74FC8639}"/>
              </a:ext>
            </a:extLst>
          </p:cNvPr>
          <p:cNvSpPr txBox="1"/>
          <p:nvPr/>
        </p:nvSpPr>
        <p:spPr>
          <a:xfrm>
            <a:off x="0" y="700088"/>
            <a:ext cx="12192000" cy="1569660"/>
          </a:xfrm>
          <a:prstGeom prst="rect">
            <a:avLst/>
          </a:prstGeom>
          <a:noFill/>
        </p:spPr>
        <p:txBody>
          <a:bodyPr wrap="square" rtlCol="0">
            <a:spAutoFit/>
          </a:bodyPr>
          <a:lstStyle/>
          <a:p>
            <a:pPr algn="l"/>
            <a:r>
              <a:rPr lang="ru-RU" dirty="0">
                <a:solidFill>
                  <a:schemeClr val="accent3"/>
                </a:solidFill>
              </a:rPr>
              <a:t>SoftMax преобразува суровите изходни резултати, генерирани от последния слой на невронна мрежа, в вероятностно разпределение. Функцията степенува и нормализира резултатите, като гарантира, че изходните стойности са между 0 и 1 и се сумират до 1. Това прави изхода интерпретируем като вероятности за класове.</a:t>
            </a:r>
            <a:endParaRPr lang="en-US" dirty="0">
              <a:solidFill>
                <a:schemeClr val="accent3"/>
              </a:solidFill>
            </a:endParaRPr>
          </a:p>
        </p:txBody>
      </p:sp>
    </p:spTree>
    <p:extLst>
      <p:ext uri="{BB962C8B-B14F-4D97-AF65-F5344CB8AC3E}">
        <p14:creationId xmlns:p14="http://schemas.microsoft.com/office/powerpoint/2010/main" val="3342354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F002D63-E03D-FC4F-BEE5-17E770BDA8E7}"/>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54273C0-5F47-26CF-4CD6-AEC283155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BD685B3-752D-BB4B-86D9-5BF1E3698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FF6B0A5-4E05-9905-09E9-468E6E46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0A8D64A-B77A-3D3E-279D-63BDC4E2B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0691F8-9B5E-3583-28CB-D6FE6870A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CA812D-F0E7-5D08-90F1-B31035488742}"/>
              </a:ext>
            </a:extLst>
          </p:cNvPr>
          <p:cNvSpPr>
            <a:spLocks noGrp="1"/>
          </p:cNvSpPr>
          <p:nvPr>
            <p:ph type="title"/>
          </p:nvPr>
        </p:nvSpPr>
        <p:spPr>
          <a:xfrm>
            <a:off x="1010409" y="294538"/>
            <a:ext cx="9895951" cy="1033669"/>
          </a:xfrm>
        </p:spPr>
        <p:txBody>
          <a:bodyPr>
            <a:normAutofit/>
          </a:bodyPr>
          <a:lstStyle/>
          <a:p>
            <a:r>
              <a:rPr lang="bg-BG" sz="4000" dirty="0">
                <a:solidFill>
                  <a:srgbClr val="FFFFFF"/>
                </a:solidFill>
              </a:rPr>
              <a:t>Конволюционна невронна мрежа</a:t>
            </a:r>
            <a:endParaRPr lang="en-US" sz="4000" dirty="0">
              <a:solidFill>
                <a:srgbClr val="FFFFFF"/>
              </a:solidFill>
            </a:endParaRPr>
          </a:p>
        </p:txBody>
      </p:sp>
      <p:pic>
        <p:nvPicPr>
          <p:cNvPr id="5" name="Content Placeholder 4" descr="A screenshot of a math game&#10;&#10;AI-generated content may be incorrect.">
            <a:extLst>
              <a:ext uri="{FF2B5EF4-FFF2-40B4-BE49-F238E27FC236}">
                <a16:creationId xmlns:a16="http://schemas.microsoft.com/office/drawing/2014/main" id="{F785954D-44E4-08B4-9FCC-75FDB1CEC1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1956" y="1885279"/>
            <a:ext cx="5888083" cy="4856837"/>
          </a:xfrm>
        </p:spPr>
      </p:pic>
    </p:spTree>
    <p:extLst>
      <p:ext uri="{BB962C8B-B14F-4D97-AF65-F5344CB8AC3E}">
        <p14:creationId xmlns:p14="http://schemas.microsoft.com/office/powerpoint/2010/main" val="3515085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9229A6B-3F04-2019-171C-5CA490315E77}"/>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B4FF041-6C4F-BD31-9310-9EBCFDC3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3BD820ED-3E6B-63C9-98FA-6E7C7F08F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4CC6B11-97F0-EADF-7D18-C68985B1B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10BE72E-ADD4-7090-1C5B-450D0A3419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9394904-9AD8-ED0A-8898-A3ACD56C43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353BE6-6BBA-7291-B01A-45FA83F74DE9}"/>
              </a:ext>
            </a:extLst>
          </p:cNvPr>
          <p:cNvSpPr>
            <a:spLocks noGrp="1"/>
          </p:cNvSpPr>
          <p:nvPr>
            <p:ph type="title"/>
          </p:nvPr>
        </p:nvSpPr>
        <p:spPr>
          <a:xfrm>
            <a:off x="1016534" y="278535"/>
            <a:ext cx="9895951" cy="1033669"/>
          </a:xfrm>
        </p:spPr>
        <p:txBody>
          <a:bodyPr>
            <a:normAutofit/>
          </a:bodyPr>
          <a:lstStyle/>
          <a:p>
            <a:r>
              <a:rPr lang="bg-BG" sz="4000" dirty="0">
                <a:solidFill>
                  <a:srgbClr val="FFFFFF"/>
                </a:solidFill>
              </a:rPr>
              <a:t>Какво е компютърно зрение?</a:t>
            </a:r>
            <a:endParaRPr lang="en-US" sz="4000" dirty="0">
              <a:solidFill>
                <a:srgbClr val="FFFFFF"/>
              </a:solidFill>
            </a:endParaRPr>
          </a:p>
        </p:txBody>
      </p:sp>
      <p:sp>
        <p:nvSpPr>
          <p:cNvPr id="3" name="Content Placeholder 2">
            <a:extLst>
              <a:ext uri="{FF2B5EF4-FFF2-40B4-BE49-F238E27FC236}">
                <a16:creationId xmlns:a16="http://schemas.microsoft.com/office/drawing/2014/main" id="{6D56E5FE-C80B-C0F7-1A42-ED5B6202637F}"/>
              </a:ext>
            </a:extLst>
          </p:cNvPr>
          <p:cNvSpPr>
            <a:spLocks noGrp="1"/>
          </p:cNvSpPr>
          <p:nvPr>
            <p:ph idx="1"/>
          </p:nvPr>
        </p:nvSpPr>
        <p:spPr>
          <a:xfrm>
            <a:off x="926123" y="1587321"/>
            <a:ext cx="10606080" cy="3683358"/>
          </a:xfrm>
        </p:spPr>
        <p:txBody>
          <a:bodyPr anchor="ctr">
            <a:normAutofit/>
          </a:bodyPr>
          <a:lstStyle/>
          <a:p>
            <a:pPr marL="0" indent="0">
              <a:buNone/>
            </a:pPr>
            <a:r>
              <a:rPr lang="ru-RU" sz="2000" dirty="0">
                <a:solidFill>
                  <a:schemeClr val="bg2"/>
                </a:solidFill>
              </a:rPr>
              <a:t>Компютърното зрение може да се представи като взаимодействието между три процеса, които работ</a:t>
            </a:r>
            <a:r>
              <a:rPr lang="bg-BG" sz="2000" dirty="0">
                <a:solidFill>
                  <a:schemeClr val="bg2"/>
                </a:solidFill>
              </a:rPr>
              <a:t>я</a:t>
            </a:r>
            <a:r>
              <a:rPr lang="ru-RU" sz="2000" dirty="0">
                <a:solidFill>
                  <a:schemeClr val="bg2"/>
                </a:solidFill>
              </a:rPr>
              <a:t>т заедно и се информират взаимно: разпознаване, реконструкция и реорганизация. </a:t>
            </a:r>
          </a:p>
          <a:p>
            <a:r>
              <a:rPr lang="ru-RU" sz="2000" dirty="0">
                <a:solidFill>
                  <a:schemeClr val="bg2"/>
                </a:solidFill>
              </a:rPr>
              <a:t>Разпознаването на изображения е свързано с идентифициране на обекти – </a:t>
            </a:r>
          </a:p>
          <a:p>
            <a:pPr marL="0" indent="0">
              <a:buNone/>
            </a:pPr>
            <a:r>
              <a:rPr lang="ru-RU" sz="2000" dirty="0">
                <a:solidFill>
                  <a:schemeClr val="bg2"/>
                </a:solidFill>
              </a:rPr>
              <a:t>     хора, места и текст в цифрови изображения или видеоклипове. </a:t>
            </a:r>
          </a:p>
          <a:p>
            <a:r>
              <a:rPr lang="ru-RU" sz="2000" dirty="0">
                <a:solidFill>
                  <a:schemeClr val="bg2"/>
                </a:solidFill>
              </a:rPr>
              <a:t>Реконструкцията извежда триизмерните характеристики на тези обекти.</a:t>
            </a:r>
          </a:p>
          <a:p>
            <a:r>
              <a:rPr lang="ru-RU" sz="2000" dirty="0">
                <a:solidFill>
                  <a:schemeClr val="bg2"/>
                </a:solidFill>
              </a:rPr>
              <a:t>Реорганизацията прави извод за връзките между обектите.</a:t>
            </a:r>
            <a:endParaRPr lang="en-US" sz="2000" dirty="0">
              <a:solidFill>
                <a:schemeClr val="bg2"/>
              </a:solidFill>
            </a:endParaRPr>
          </a:p>
          <a:p>
            <a:endParaRPr lang="en-US" sz="2000" dirty="0">
              <a:solidFill>
                <a:schemeClr val="bg2"/>
              </a:solidFill>
            </a:endParaRPr>
          </a:p>
        </p:txBody>
      </p:sp>
    </p:spTree>
    <p:extLst>
      <p:ext uri="{BB962C8B-B14F-4D97-AF65-F5344CB8AC3E}">
        <p14:creationId xmlns:p14="http://schemas.microsoft.com/office/powerpoint/2010/main" val="30154266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7B9B382-BD4D-83F3-B92B-373D7556F1F2}"/>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F67AF6-9125-56AB-3696-30601220C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14BCE29-25DD-5DA0-0231-99D230305E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8609FE7-F1DE-B4A2-4F59-BCAADA53E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129123-CC9D-2FF4-6BF9-36B8A43FAD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FE70BE9-8831-5F4F-48CE-F18C04773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761578-4899-631A-6D6A-24D03E4B42F5}"/>
              </a:ext>
            </a:extLst>
          </p:cNvPr>
          <p:cNvSpPr>
            <a:spLocks noGrp="1"/>
          </p:cNvSpPr>
          <p:nvPr>
            <p:ph type="title"/>
          </p:nvPr>
        </p:nvSpPr>
        <p:spPr>
          <a:xfrm>
            <a:off x="1010409" y="294538"/>
            <a:ext cx="9895951" cy="1033669"/>
          </a:xfrm>
        </p:spPr>
        <p:txBody>
          <a:bodyPr>
            <a:normAutofit/>
          </a:bodyPr>
          <a:lstStyle/>
          <a:p>
            <a:r>
              <a:rPr lang="bg-BG" sz="4000" dirty="0">
                <a:solidFill>
                  <a:srgbClr val="FFFFFF"/>
                </a:solidFill>
              </a:rPr>
              <a:t>Конволюционна невронна мрежа</a:t>
            </a:r>
            <a:endParaRPr lang="en-US" sz="4000" dirty="0">
              <a:solidFill>
                <a:srgbClr val="FFFFFF"/>
              </a:solidFill>
            </a:endParaRPr>
          </a:p>
        </p:txBody>
      </p:sp>
      <p:sp>
        <p:nvSpPr>
          <p:cNvPr id="3" name="Content Placeholder 2">
            <a:extLst>
              <a:ext uri="{FF2B5EF4-FFF2-40B4-BE49-F238E27FC236}">
                <a16:creationId xmlns:a16="http://schemas.microsoft.com/office/drawing/2014/main" id="{BFD7C938-36A2-894A-7EA8-78F4DAD92EB0}"/>
              </a:ext>
            </a:extLst>
          </p:cNvPr>
          <p:cNvSpPr>
            <a:spLocks noGrp="1"/>
          </p:cNvSpPr>
          <p:nvPr>
            <p:ph idx="1"/>
          </p:nvPr>
        </p:nvSpPr>
        <p:spPr>
          <a:xfrm>
            <a:off x="1010409" y="1846951"/>
            <a:ext cx="9753600" cy="3870325"/>
          </a:xfrm>
        </p:spPr>
        <p:txBody>
          <a:bodyPr/>
          <a:lstStyle/>
          <a:p>
            <a:pPr marL="0" indent="0">
              <a:buNone/>
            </a:pPr>
            <a:endParaRPr lang="en-US" sz="1800" dirty="0">
              <a:solidFill>
                <a:schemeClr val="accent4">
                  <a:lumMod val="75000"/>
                </a:schemeClr>
              </a:solidFill>
            </a:endParaRPr>
          </a:p>
          <a:p>
            <a:pPr marL="0" indent="0">
              <a:buNone/>
            </a:pPr>
            <a:endParaRPr lang="en-US" sz="1800" dirty="0">
              <a:solidFill>
                <a:schemeClr val="accent4">
                  <a:lumMod val="75000"/>
                </a:schemeClr>
              </a:solidFill>
            </a:endParaRPr>
          </a:p>
        </p:txBody>
      </p:sp>
      <p:pic>
        <p:nvPicPr>
          <p:cNvPr id="5" name="Picture 4" descr="A colorful squares with numbers&#10;&#10;AI-generated content may be incorrect.">
            <a:extLst>
              <a:ext uri="{FF2B5EF4-FFF2-40B4-BE49-F238E27FC236}">
                <a16:creationId xmlns:a16="http://schemas.microsoft.com/office/drawing/2014/main" id="{0ABEDBF2-B951-5F25-BE78-B5DD1675C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5051" y="1846951"/>
            <a:ext cx="6466665" cy="4486562"/>
          </a:xfrm>
          <a:prstGeom prst="rect">
            <a:avLst/>
          </a:prstGeom>
        </p:spPr>
      </p:pic>
    </p:spTree>
    <p:extLst>
      <p:ext uri="{BB962C8B-B14F-4D97-AF65-F5344CB8AC3E}">
        <p14:creationId xmlns:p14="http://schemas.microsoft.com/office/powerpoint/2010/main" val="39110056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0EA21-B137-17A0-1876-B95A86262FF2}"/>
              </a:ext>
            </a:extLst>
          </p:cNvPr>
          <p:cNvSpPr>
            <a:spLocks noGrp="1"/>
          </p:cNvSpPr>
          <p:nvPr>
            <p:ph type="title"/>
          </p:nvPr>
        </p:nvSpPr>
        <p:spPr/>
        <p:txBody>
          <a:bodyPr/>
          <a:lstStyle/>
          <a:p>
            <a:r>
              <a:rPr lang="en-US" dirty="0"/>
              <a:t>MNIST</a:t>
            </a:r>
          </a:p>
        </p:txBody>
      </p:sp>
      <p:pic>
        <p:nvPicPr>
          <p:cNvPr id="6" name="Picture 5" descr="A screenshot of a computer program&#10;&#10;AI-generated content may be incorrect.">
            <a:extLst>
              <a:ext uri="{FF2B5EF4-FFF2-40B4-BE49-F238E27FC236}">
                <a16:creationId xmlns:a16="http://schemas.microsoft.com/office/drawing/2014/main" id="{EF484ECB-8F6D-3505-37F3-EBB888FED6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149" y="3562962"/>
            <a:ext cx="11193437" cy="2419688"/>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BBD3ACA0-3B11-7C4C-AC34-11143E72D6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149" y="1286169"/>
            <a:ext cx="11193437" cy="2276793"/>
          </a:xfrm>
          <a:prstGeom prst="rect">
            <a:avLst/>
          </a:prstGeom>
        </p:spPr>
      </p:pic>
    </p:spTree>
    <p:extLst>
      <p:ext uri="{BB962C8B-B14F-4D97-AF65-F5344CB8AC3E}">
        <p14:creationId xmlns:p14="http://schemas.microsoft.com/office/powerpoint/2010/main" val="24193283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371D95-0C22-BD85-E0E9-F1BA314A56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F4FB3E-7ABC-8BA8-545B-DEC3623D9308}"/>
              </a:ext>
            </a:extLst>
          </p:cNvPr>
          <p:cNvSpPr>
            <a:spLocks noGrp="1"/>
          </p:cNvSpPr>
          <p:nvPr>
            <p:ph type="title"/>
          </p:nvPr>
        </p:nvSpPr>
        <p:spPr/>
        <p:txBody>
          <a:bodyPr/>
          <a:lstStyle/>
          <a:p>
            <a:r>
              <a:rPr lang="en-US" dirty="0"/>
              <a:t>MNIST</a:t>
            </a:r>
          </a:p>
        </p:txBody>
      </p:sp>
      <p:pic>
        <p:nvPicPr>
          <p:cNvPr id="4" name="Picture 3" descr="A screenshot of a computer code&#10;&#10;AI-generated content may be incorrect.">
            <a:extLst>
              <a:ext uri="{FF2B5EF4-FFF2-40B4-BE49-F238E27FC236}">
                <a16:creationId xmlns:a16="http://schemas.microsoft.com/office/drawing/2014/main" id="{D5F2AE42-79BB-6D2D-2D72-C9D966099A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939" y="1176023"/>
            <a:ext cx="11260121" cy="4505954"/>
          </a:xfrm>
          <a:prstGeom prst="rect">
            <a:avLst/>
          </a:prstGeom>
        </p:spPr>
      </p:pic>
    </p:spTree>
    <p:extLst>
      <p:ext uri="{BB962C8B-B14F-4D97-AF65-F5344CB8AC3E}">
        <p14:creationId xmlns:p14="http://schemas.microsoft.com/office/powerpoint/2010/main" val="29001097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AAC271C-52FF-FCF5-CC5E-0BCECBB73374}"/>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1326A6F-780A-8A8D-DDED-9CF00B57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B0DC5A3-20DB-545B-03DC-09FBD3B5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9046007-F31D-04CD-9C74-7C9768F897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72C68A0-D598-5729-E1D2-C5FC483CF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2759410-0F77-4D5D-E239-F58DA583B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00FC5F-140C-A90A-4CFB-F517635839CE}"/>
              </a:ext>
            </a:extLst>
          </p:cNvPr>
          <p:cNvSpPr>
            <a:spLocks noGrp="1"/>
          </p:cNvSpPr>
          <p:nvPr>
            <p:ph type="title"/>
          </p:nvPr>
        </p:nvSpPr>
        <p:spPr>
          <a:xfrm>
            <a:off x="1010409" y="294538"/>
            <a:ext cx="9895951" cy="1033669"/>
          </a:xfrm>
        </p:spPr>
        <p:txBody>
          <a:bodyPr>
            <a:normAutofit/>
          </a:bodyPr>
          <a:lstStyle/>
          <a:p>
            <a:r>
              <a:rPr lang="en-US" sz="4000" dirty="0">
                <a:solidFill>
                  <a:srgbClr val="FFFFFF"/>
                </a:solidFill>
              </a:rPr>
              <a:t>YOLO (You only look once)</a:t>
            </a:r>
          </a:p>
        </p:txBody>
      </p:sp>
      <p:sp>
        <p:nvSpPr>
          <p:cNvPr id="3" name="Content Placeholder 2">
            <a:extLst>
              <a:ext uri="{FF2B5EF4-FFF2-40B4-BE49-F238E27FC236}">
                <a16:creationId xmlns:a16="http://schemas.microsoft.com/office/drawing/2014/main" id="{4B64FE64-1A62-284E-EDAE-2681D7DCD759}"/>
              </a:ext>
            </a:extLst>
          </p:cNvPr>
          <p:cNvSpPr>
            <a:spLocks noGrp="1"/>
          </p:cNvSpPr>
          <p:nvPr>
            <p:ph idx="1"/>
          </p:nvPr>
        </p:nvSpPr>
        <p:spPr>
          <a:xfrm>
            <a:off x="1010409" y="2100951"/>
            <a:ext cx="4878762" cy="3870325"/>
          </a:xfrm>
        </p:spPr>
        <p:txBody>
          <a:bodyPr/>
          <a:lstStyle/>
          <a:p>
            <a:pPr marL="0" indent="0">
              <a:buNone/>
            </a:pPr>
            <a:r>
              <a:rPr lang="en-US" sz="1800" dirty="0">
                <a:solidFill>
                  <a:schemeClr val="accent4">
                    <a:lumMod val="75000"/>
                  </a:schemeClr>
                </a:solidFill>
              </a:rPr>
              <a:t>You Only Look Once (YOLO) </a:t>
            </a:r>
            <a:r>
              <a:rPr lang="bg-BG" sz="1800" dirty="0">
                <a:solidFill>
                  <a:schemeClr val="accent4">
                    <a:lumMod val="75000"/>
                  </a:schemeClr>
                </a:solidFill>
              </a:rPr>
              <a:t>е мрежа за откриване на обекти в реално време, представен през 2015 г. В изследователска работа "</a:t>
            </a:r>
            <a:r>
              <a:rPr lang="en-US" sz="1800" dirty="0">
                <a:solidFill>
                  <a:schemeClr val="accent4">
                    <a:lumMod val="75000"/>
                  </a:schemeClr>
                </a:solidFill>
              </a:rPr>
              <a:t>You Only Look Once: Unified, Real-Time Object Detection“. </a:t>
            </a:r>
            <a:r>
              <a:rPr lang="bg-BG" sz="1800" dirty="0">
                <a:solidFill>
                  <a:schemeClr val="accent4">
                    <a:lumMod val="75000"/>
                  </a:schemeClr>
                </a:solidFill>
              </a:rPr>
              <a:t>И</a:t>
            </a:r>
            <a:r>
              <a:rPr lang="ru-RU" sz="1800" dirty="0">
                <a:solidFill>
                  <a:schemeClr val="accent4">
                    <a:lumMod val="75000"/>
                  </a:schemeClr>
                </a:solidFill>
              </a:rPr>
              <a:t>зображението преминава през дълбока конволюционна архитектура </a:t>
            </a:r>
            <a:r>
              <a:rPr lang="en-US" sz="1800" dirty="0">
                <a:solidFill>
                  <a:schemeClr val="accent4">
                    <a:lumMod val="75000"/>
                  </a:schemeClr>
                </a:solidFill>
              </a:rPr>
              <a:t>(</a:t>
            </a:r>
            <a:r>
              <a:rPr lang="ru-RU" sz="1800" dirty="0">
                <a:solidFill>
                  <a:schemeClr val="accent4">
                    <a:lumMod val="75000"/>
                  </a:schemeClr>
                </a:solidFill>
              </a:rPr>
              <a:t>CNN </a:t>
            </a:r>
            <a:r>
              <a:rPr lang="en-US" sz="1800" dirty="0">
                <a:solidFill>
                  <a:schemeClr val="accent4">
                    <a:lumMod val="75000"/>
                  </a:schemeClr>
                </a:solidFill>
              </a:rPr>
              <a:t>)</a:t>
            </a:r>
            <a:r>
              <a:rPr lang="ru-RU" sz="1800" dirty="0">
                <a:solidFill>
                  <a:schemeClr val="accent4">
                    <a:lumMod val="75000"/>
                  </a:schemeClr>
                </a:solidFill>
              </a:rPr>
              <a:t>, предназначена за откриване на обекти</a:t>
            </a:r>
            <a:r>
              <a:rPr lang="en-US" sz="1800" dirty="0">
                <a:solidFill>
                  <a:schemeClr val="accent4">
                    <a:lumMod val="75000"/>
                  </a:schemeClr>
                </a:solidFill>
              </a:rPr>
              <a:t>.</a:t>
            </a:r>
          </a:p>
          <a:p>
            <a:pPr marL="0" indent="0">
              <a:buNone/>
            </a:pPr>
            <a:endParaRPr lang="en-US" sz="1800" dirty="0">
              <a:solidFill>
                <a:schemeClr val="accent4">
                  <a:lumMod val="75000"/>
                </a:schemeClr>
              </a:solidFill>
            </a:endParaRPr>
          </a:p>
          <a:p>
            <a:pPr marL="0" indent="0">
              <a:buNone/>
            </a:pPr>
            <a:endParaRPr lang="en-US" sz="1800" dirty="0">
              <a:solidFill>
                <a:schemeClr val="accent4">
                  <a:lumMod val="75000"/>
                </a:schemeClr>
              </a:solidFill>
            </a:endParaRPr>
          </a:p>
        </p:txBody>
      </p:sp>
      <p:pic>
        <p:nvPicPr>
          <p:cNvPr id="7" name="Picture 6" descr="A car on the road&#10;&#10;AI-generated content may be incorrect.">
            <a:extLst>
              <a:ext uri="{FF2B5EF4-FFF2-40B4-BE49-F238E27FC236}">
                <a16:creationId xmlns:a16="http://schemas.microsoft.com/office/drawing/2014/main" id="{5437F189-BF5F-8C57-3377-E3AD1407F2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9171" y="2100951"/>
            <a:ext cx="5856016" cy="3294009"/>
          </a:xfrm>
          <a:prstGeom prst="rect">
            <a:avLst/>
          </a:prstGeom>
        </p:spPr>
      </p:pic>
    </p:spTree>
    <p:extLst>
      <p:ext uri="{BB962C8B-B14F-4D97-AF65-F5344CB8AC3E}">
        <p14:creationId xmlns:p14="http://schemas.microsoft.com/office/powerpoint/2010/main" val="25494393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63CDA2F-A479-F496-1837-794095C9322B}"/>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C50A465-4EE0-DF58-404F-2BA99375DD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FE68693-455A-2C4E-575E-5A1F70C1F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A49F043-601C-11C2-405A-25B7AE5C18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9BB9CC4-B7CA-0B34-F00D-52C23D6F4D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C78818A-A56F-F7FB-F0A2-E75A43BA06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E52144-601C-E5E7-F19C-C57C95CF4840}"/>
              </a:ext>
            </a:extLst>
          </p:cNvPr>
          <p:cNvSpPr>
            <a:spLocks noGrp="1"/>
          </p:cNvSpPr>
          <p:nvPr>
            <p:ph type="title"/>
          </p:nvPr>
        </p:nvSpPr>
        <p:spPr>
          <a:xfrm>
            <a:off x="1010409" y="294538"/>
            <a:ext cx="9895951" cy="1033669"/>
          </a:xfrm>
        </p:spPr>
        <p:txBody>
          <a:bodyPr>
            <a:normAutofit/>
          </a:bodyPr>
          <a:lstStyle/>
          <a:p>
            <a:r>
              <a:rPr lang="en-US" sz="4000" dirty="0">
                <a:solidFill>
                  <a:srgbClr val="FFFFFF"/>
                </a:solidFill>
              </a:rPr>
              <a:t>YOLO (You only look once)</a:t>
            </a:r>
          </a:p>
        </p:txBody>
      </p:sp>
      <p:pic>
        <p:nvPicPr>
          <p:cNvPr id="5" name="Content Placeholder 4" descr="A screenshot of a whiteboard&#10;&#10;AI-generated content may be incorrect.">
            <a:extLst>
              <a:ext uri="{FF2B5EF4-FFF2-40B4-BE49-F238E27FC236}">
                <a16:creationId xmlns:a16="http://schemas.microsoft.com/office/drawing/2014/main" id="{7CDD80BD-D5D7-0811-A7EC-76879235A8E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8695" y="1590741"/>
            <a:ext cx="7411772" cy="3870325"/>
          </a:xfrm>
        </p:spPr>
      </p:pic>
    </p:spTree>
    <p:extLst>
      <p:ext uri="{BB962C8B-B14F-4D97-AF65-F5344CB8AC3E}">
        <p14:creationId xmlns:p14="http://schemas.microsoft.com/office/powerpoint/2010/main" val="3757172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diagram of a computer program&#10;&#10;AI-generated content may be incorrect.">
            <a:extLst>
              <a:ext uri="{FF2B5EF4-FFF2-40B4-BE49-F238E27FC236}">
                <a16:creationId xmlns:a16="http://schemas.microsoft.com/office/drawing/2014/main" id="{E037A443-350B-F943-3EFE-D37BF45E8F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0000" y="1064225"/>
            <a:ext cx="9469120" cy="4729550"/>
          </a:xfrm>
        </p:spPr>
      </p:pic>
    </p:spTree>
    <p:extLst>
      <p:ext uri="{BB962C8B-B14F-4D97-AF65-F5344CB8AC3E}">
        <p14:creationId xmlns:p14="http://schemas.microsoft.com/office/powerpoint/2010/main" val="27922503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075B9-6B16-B6A4-6C8F-53849C192EF3}"/>
            </a:ext>
          </a:extLst>
        </p:cNvPr>
        <p:cNvGrpSpPr/>
        <p:nvPr/>
      </p:nvGrpSpPr>
      <p:grpSpPr>
        <a:xfrm>
          <a:off x="0" y="0"/>
          <a:ext cx="0" cy="0"/>
          <a:chOff x="0" y="0"/>
          <a:chExt cx="0" cy="0"/>
        </a:xfrm>
      </p:grpSpPr>
      <p:pic>
        <p:nvPicPr>
          <p:cNvPr id="7" name="Content Placeholder 6" descr="A screenshot of a car driving on a road&#10;&#10;AI-generated content may be incorrect.">
            <a:extLst>
              <a:ext uri="{FF2B5EF4-FFF2-40B4-BE49-F238E27FC236}">
                <a16:creationId xmlns:a16="http://schemas.microsoft.com/office/drawing/2014/main" id="{BA3A9EED-AFDC-9752-8371-5F5DD6E327F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05125" y="747712"/>
            <a:ext cx="9867675" cy="5558912"/>
          </a:xfrm>
        </p:spPr>
      </p:pic>
    </p:spTree>
    <p:extLst>
      <p:ext uri="{BB962C8B-B14F-4D97-AF65-F5344CB8AC3E}">
        <p14:creationId xmlns:p14="http://schemas.microsoft.com/office/powerpoint/2010/main" val="4173050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2937722-39C3-D834-74E9-8E5AB91CD4D4}"/>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A8A39F9-DF59-D565-65CC-9C2BA3D0E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7BC734D-B6B8-6546-2BCC-0F8E12412E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E46C0E2-3E64-9E79-F478-B889D61E5F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8814A4A-2F6C-38B5-EF95-684E85572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27F9605-75CD-8028-0C2C-57CB7AC80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1FC45F-EAD1-608C-457A-DE7C858A9B11}"/>
              </a:ext>
            </a:extLst>
          </p:cNvPr>
          <p:cNvSpPr>
            <a:spLocks noGrp="1"/>
          </p:cNvSpPr>
          <p:nvPr>
            <p:ph type="title"/>
          </p:nvPr>
        </p:nvSpPr>
        <p:spPr>
          <a:xfrm>
            <a:off x="1010409" y="294538"/>
            <a:ext cx="9895951" cy="1033669"/>
          </a:xfrm>
        </p:spPr>
        <p:txBody>
          <a:bodyPr>
            <a:normAutofit/>
          </a:bodyPr>
          <a:lstStyle/>
          <a:p>
            <a:r>
              <a:rPr lang="en-US" sz="4000" dirty="0">
                <a:solidFill>
                  <a:srgbClr val="FFFFFF"/>
                </a:solidFill>
              </a:rPr>
              <a:t>Non maximal suppression</a:t>
            </a:r>
          </a:p>
        </p:txBody>
      </p:sp>
      <p:sp>
        <p:nvSpPr>
          <p:cNvPr id="3" name="Content Placeholder 2">
            <a:extLst>
              <a:ext uri="{FF2B5EF4-FFF2-40B4-BE49-F238E27FC236}">
                <a16:creationId xmlns:a16="http://schemas.microsoft.com/office/drawing/2014/main" id="{404195E7-1FC6-01DE-672D-497BB46E93B2}"/>
              </a:ext>
            </a:extLst>
          </p:cNvPr>
          <p:cNvSpPr>
            <a:spLocks noGrp="1"/>
          </p:cNvSpPr>
          <p:nvPr>
            <p:ph idx="1"/>
          </p:nvPr>
        </p:nvSpPr>
        <p:spPr>
          <a:xfrm>
            <a:off x="1010409" y="2100951"/>
            <a:ext cx="9753600" cy="3870325"/>
          </a:xfrm>
        </p:spPr>
        <p:txBody>
          <a:bodyPr/>
          <a:lstStyle/>
          <a:p>
            <a:pPr marL="0" indent="0">
              <a:buNone/>
            </a:pPr>
            <a:r>
              <a:rPr lang="ru-RU" sz="1800" dirty="0">
                <a:solidFill>
                  <a:schemeClr val="accent4">
                    <a:lumMod val="75000"/>
                  </a:schemeClr>
                </a:solidFill>
              </a:rPr>
              <a:t>Стандартната NMS процедура обикновено следва следните стъпки:</a:t>
            </a:r>
            <a:endParaRPr lang="en-US" sz="1800" dirty="0">
              <a:solidFill>
                <a:schemeClr val="accent4">
                  <a:lumMod val="75000"/>
                </a:schemeClr>
              </a:solidFill>
            </a:endParaRPr>
          </a:p>
          <a:p>
            <a:pPr>
              <a:buFont typeface="+mj-lt"/>
              <a:buAutoNum type="arabicPeriod"/>
            </a:pPr>
            <a:r>
              <a:rPr lang="ru-RU" sz="1800" dirty="0">
                <a:solidFill>
                  <a:schemeClr val="accent4">
                    <a:lumMod val="75000"/>
                  </a:schemeClr>
                </a:solidFill>
              </a:rPr>
              <a:t>Прагово определяне</a:t>
            </a:r>
            <a:endParaRPr lang="en-US" sz="1800" dirty="0">
              <a:solidFill>
                <a:schemeClr val="accent4">
                  <a:lumMod val="75000"/>
                </a:schemeClr>
              </a:solidFill>
            </a:endParaRPr>
          </a:p>
          <a:p>
            <a:pPr>
              <a:buFont typeface="+mj-lt"/>
              <a:buAutoNum type="arabicPeriod"/>
            </a:pPr>
            <a:r>
              <a:rPr lang="ru-RU" sz="1800" dirty="0">
                <a:solidFill>
                  <a:schemeClr val="accent4">
                    <a:lumMod val="75000"/>
                  </a:schemeClr>
                </a:solidFill>
              </a:rPr>
              <a:t>Сортиране</a:t>
            </a:r>
            <a:endParaRPr lang="en-US" sz="1800" dirty="0">
              <a:solidFill>
                <a:schemeClr val="accent4">
                  <a:lumMod val="75000"/>
                </a:schemeClr>
              </a:solidFill>
            </a:endParaRPr>
          </a:p>
          <a:p>
            <a:pPr>
              <a:buFont typeface="+mj-lt"/>
              <a:buAutoNum type="arabicPeriod"/>
            </a:pPr>
            <a:r>
              <a:rPr lang="ru-RU" sz="1800" dirty="0">
                <a:solidFill>
                  <a:schemeClr val="accent4">
                    <a:lumMod val="75000"/>
                  </a:schemeClr>
                </a:solidFill>
              </a:rPr>
              <a:t>Избор</a:t>
            </a:r>
            <a:endParaRPr lang="en-US" sz="1800" dirty="0">
              <a:solidFill>
                <a:schemeClr val="accent4">
                  <a:lumMod val="75000"/>
                </a:schemeClr>
              </a:solidFill>
            </a:endParaRPr>
          </a:p>
          <a:p>
            <a:pPr>
              <a:buFont typeface="+mj-lt"/>
              <a:buAutoNum type="arabicPeriod"/>
            </a:pPr>
            <a:r>
              <a:rPr lang="ru-RU" sz="1800" dirty="0">
                <a:solidFill>
                  <a:schemeClr val="accent4">
                    <a:lumMod val="75000"/>
                  </a:schemeClr>
                </a:solidFill>
              </a:rPr>
              <a:t>Потискане</a:t>
            </a:r>
            <a:endParaRPr lang="en-US" sz="1800" dirty="0">
              <a:solidFill>
                <a:schemeClr val="accent4">
                  <a:lumMod val="75000"/>
                </a:schemeClr>
              </a:solidFill>
            </a:endParaRPr>
          </a:p>
          <a:p>
            <a:pPr>
              <a:buFont typeface="+mj-lt"/>
              <a:buAutoNum type="arabicPeriod"/>
            </a:pPr>
            <a:r>
              <a:rPr lang="ru-RU" sz="1800" dirty="0">
                <a:solidFill>
                  <a:schemeClr val="accent4">
                    <a:lumMod val="75000"/>
                  </a:schemeClr>
                </a:solidFill>
              </a:rPr>
              <a:t>Итерация</a:t>
            </a:r>
            <a:endParaRPr lang="en-US" sz="1800" dirty="0">
              <a:solidFill>
                <a:schemeClr val="accent4">
                  <a:lumMod val="75000"/>
                </a:schemeClr>
              </a:solidFill>
            </a:endParaRPr>
          </a:p>
          <a:p>
            <a:pPr marL="0" indent="0">
              <a:buNone/>
            </a:pPr>
            <a:endParaRPr lang="en-US" sz="1800" dirty="0">
              <a:solidFill>
                <a:schemeClr val="accent4">
                  <a:lumMod val="75000"/>
                </a:schemeClr>
              </a:solidFill>
            </a:endParaRPr>
          </a:p>
        </p:txBody>
      </p:sp>
    </p:spTree>
    <p:extLst>
      <p:ext uri="{BB962C8B-B14F-4D97-AF65-F5344CB8AC3E}">
        <p14:creationId xmlns:p14="http://schemas.microsoft.com/office/powerpoint/2010/main" val="12608766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B148229-9269-B38D-1CB4-F66F81063042}"/>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A09D2CE-81F1-A6DC-58DE-3AC816F0E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DDA8BDB-F628-45BA-29BA-8001B2E34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F9E50D8-B4F6-E2DC-2EB1-4DC8A758E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2DE84D2-B96E-20A3-3E9C-D4F6BF6C9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2BBA5AB-E10E-6298-E8E1-2304C76F34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DC0E50-7937-08FD-C7E1-B3EC80BF1E87}"/>
              </a:ext>
            </a:extLst>
          </p:cNvPr>
          <p:cNvSpPr>
            <a:spLocks noGrp="1"/>
          </p:cNvSpPr>
          <p:nvPr>
            <p:ph type="title"/>
          </p:nvPr>
        </p:nvSpPr>
        <p:spPr>
          <a:xfrm>
            <a:off x="1010409" y="294538"/>
            <a:ext cx="9895951" cy="1033669"/>
          </a:xfrm>
        </p:spPr>
        <p:txBody>
          <a:bodyPr>
            <a:normAutofit/>
          </a:bodyPr>
          <a:lstStyle/>
          <a:p>
            <a:r>
              <a:rPr lang="en-US" sz="4000" dirty="0">
                <a:solidFill>
                  <a:srgbClr val="FFFFFF"/>
                </a:solidFill>
              </a:rPr>
              <a:t>YOLO </a:t>
            </a:r>
          </a:p>
        </p:txBody>
      </p:sp>
      <p:pic>
        <p:nvPicPr>
          <p:cNvPr id="6" name="Content Placeholder 5" descr="A screenshot of a computer program&#10;&#10;AI-generated content may be incorrect.">
            <a:extLst>
              <a:ext uri="{FF2B5EF4-FFF2-40B4-BE49-F238E27FC236}">
                <a16:creationId xmlns:a16="http://schemas.microsoft.com/office/drawing/2014/main" id="{4C1F989B-E2D5-1398-8331-3B67CBBED3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0800" y="1769110"/>
            <a:ext cx="9753600" cy="3684904"/>
          </a:xfrm>
        </p:spPr>
      </p:pic>
    </p:spTree>
    <p:extLst>
      <p:ext uri="{BB962C8B-B14F-4D97-AF65-F5344CB8AC3E}">
        <p14:creationId xmlns:p14="http://schemas.microsoft.com/office/powerpoint/2010/main" val="34050677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A1708C7-525A-9705-88D9-D153B40EE2D0}"/>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E6C29B3-292E-8014-7E6D-85CE6B2E1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30965BC-154A-E62D-FEFE-D073238197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3764ED2-6ADF-8071-EDA9-526BEF869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2137378-038F-576B-DAE3-C663D1A671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72453F7-F05C-B874-B775-62511D19B6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BF9743-9691-6445-A9D6-EE2D950AB52D}"/>
              </a:ext>
            </a:extLst>
          </p:cNvPr>
          <p:cNvSpPr>
            <a:spLocks noGrp="1"/>
          </p:cNvSpPr>
          <p:nvPr>
            <p:ph type="title"/>
          </p:nvPr>
        </p:nvSpPr>
        <p:spPr>
          <a:xfrm>
            <a:off x="1010409" y="294538"/>
            <a:ext cx="9895951" cy="1033669"/>
          </a:xfrm>
        </p:spPr>
        <p:txBody>
          <a:bodyPr>
            <a:normAutofit/>
          </a:bodyPr>
          <a:lstStyle/>
          <a:p>
            <a:r>
              <a:rPr lang="bg-BG" sz="4000" dirty="0">
                <a:solidFill>
                  <a:srgbClr val="FFFFFF"/>
                </a:solidFill>
              </a:rPr>
              <a:t>Примерен </a:t>
            </a:r>
            <a:r>
              <a:rPr lang="en-US" sz="4000" dirty="0">
                <a:solidFill>
                  <a:srgbClr val="FFFFFF"/>
                </a:solidFill>
              </a:rPr>
              <a:t>workflow </a:t>
            </a:r>
            <a:r>
              <a:rPr lang="bg-BG" sz="4000" dirty="0">
                <a:solidFill>
                  <a:srgbClr val="FFFFFF"/>
                </a:solidFill>
              </a:rPr>
              <a:t>с </a:t>
            </a:r>
            <a:r>
              <a:rPr lang="en-US" sz="4000" dirty="0">
                <a:solidFill>
                  <a:srgbClr val="FFFFFF"/>
                </a:solidFill>
              </a:rPr>
              <a:t>YOLO &amp; AWS</a:t>
            </a:r>
          </a:p>
        </p:txBody>
      </p:sp>
      <p:sp>
        <p:nvSpPr>
          <p:cNvPr id="3" name="Content Placeholder 2">
            <a:extLst>
              <a:ext uri="{FF2B5EF4-FFF2-40B4-BE49-F238E27FC236}">
                <a16:creationId xmlns:a16="http://schemas.microsoft.com/office/drawing/2014/main" id="{572C7F5A-091C-CD56-E9D6-054153BC0A63}"/>
              </a:ext>
            </a:extLst>
          </p:cNvPr>
          <p:cNvSpPr>
            <a:spLocks noGrp="1"/>
          </p:cNvSpPr>
          <p:nvPr>
            <p:ph idx="1"/>
          </p:nvPr>
        </p:nvSpPr>
        <p:spPr>
          <a:xfrm>
            <a:off x="1010409" y="2100951"/>
            <a:ext cx="9753600" cy="3870325"/>
          </a:xfrm>
        </p:spPr>
        <p:txBody>
          <a:bodyPr/>
          <a:lstStyle/>
          <a:p>
            <a:pPr>
              <a:buAutoNum type="arabicPeriod"/>
            </a:pPr>
            <a:r>
              <a:rPr lang="bg-BG" sz="1800" dirty="0">
                <a:solidFill>
                  <a:schemeClr val="accent4">
                    <a:lumMod val="75000"/>
                  </a:schemeClr>
                </a:solidFill>
              </a:rPr>
              <a:t> Набор от данни чрез камера</a:t>
            </a:r>
          </a:p>
          <a:p>
            <a:pPr marL="0" indent="0">
              <a:buNone/>
            </a:pPr>
            <a:r>
              <a:rPr lang="bg-BG" sz="1800" dirty="0">
                <a:solidFill>
                  <a:schemeClr val="accent4">
                    <a:lumMod val="75000"/>
                  </a:schemeClr>
                </a:solidFill>
              </a:rPr>
              <a:t>2 .  Ограждане на обектите с </a:t>
            </a:r>
            <a:r>
              <a:rPr lang="en-US" sz="1800" dirty="0">
                <a:solidFill>
                  <a:schemeClr val="accent4">
                    <a:lumMod val="75000"/>
                  </a:schemeClr>
                </a:solidFill>
              </a:rPr>
              <a:t>bounding box </a:t>
            </a:r>
            <a:r>
              <a:rPr lang="bg-BG" sz="1800" dirty="0">
                <a:solidFill>
                  <a:schemeClr val="accent4">
                    <a:lumMod val="75000"/>
                  </a:schemeClr>
                </a:solidFill>
              </a:rPr>
              <a:t>чрез </a:t>
            </a:r>
            <a:r>
              <a:rPr lang="en-US" sz="1800" dirty="0" err="1">
                <a:solidFill>
                  <a:schemeClr val="accent4">
                    <a:lumMod val="75000"/>
                  </a:schemeClr>
                </a:solidFill>
              </a:rPr>
              <a:t>aws</a:t>
            </a:r>
            <a:r>
              <a:rPr lang="en-US" sz="1800" dirty="0">
                <a:solidFill>
                  <a:schemeClr val="accent4">
                    <a:lumMod val="75000"/>
                  </a:schemeClr>
                </a:solidFill>
              </a:rPr>
              <a:t> </a:t>
            </a:r>
            <a:r>
              <a:rPr lang="en-US" sz="1800" dirty="0" err="1">
                <a:solidFill>
                  <a:schemeClr val="accent4">
                    <a:lumMod val="75000"/>
                  </a:schemeClr>
                </a:solidFill>
              </a:rPr>
              <a:t>sagemaker</a:t>
            </a:r>
            <a:r>
              <a:rPr lang="en-US" sz="1800" dirty="0">
                <a:solidFill>
                  <a:schemeClr val="accent4">
                    <a:lumMod val="75000"/>
                  </a:schemeClr>
                </a:solidFill>
              </a:rPr>
              <a:t> labelling</a:t>
            </a:r>
          </a:p>
          <a:p>
            <a:pPr>
              <a:buAutoNum type="arabicPeriod" startAt="3"/>
            </a:pPr>
            <a:r>
              <a:rPr lang="bg-BG" sz="1800" dirty="0">
                <a:solidFill>
                  <a:schemeClr val="accent4">
                    <a:lumMod val="75000"/>
                  </a:schemeClr>
                </a:solidFill>
              </a:rPr>
              <a:t> Добавяне на снимките</a:t>
            </a:r>
            <a:r>
              <a:rPr lang="en-US" sz="1800" dirty="0">
                <a:solidFill>
                  <a:schemeClr val="accent4">
                    <a:lumMod val="75000"/>
                  </a:schemeClr>
                </a:solidFill>
              </a:rPr>
              <a:t> </a:t>
            </a:r>
            <a:r>
              <a:rPr lang="bg-BG" sz="1800" dirty="0">
                <a:solidFill>
                  <a:schemeClr val="accent4">
                    <a:lumMod val="75000"/>
                  </a:schemeClr>
                </a:solidFill>
              </a:rPr>
              <a:t>за трениране на мрежата в </a:t>
            </a:r>
            <a:r>
              <a:rPr lang="en-US" sz="1800" dirty="0">
                <a:solidFill>
                  <a:schemeClr val="accent4">
                    <a:lumMod val="75000"/>
                  </a:schemeClr>
                </a:solidFill>
              </a:rPr>
              <a:t>s3 – </a:t>
            </a:r>
            <a:r>
              <a:rPr lang="en-US" sz="1800" dirty="0" err="1">
                <a:solidFill>
                  <a:schemeClr val="accent4">
                    <a:lumMod val="75000"/>
                  </a:schemeClr>
                </a:solidFill>
              </a:rPr>
              <a:t>model.fit</a:t>
            </a:r>
            <a:endParaRPr lang="en-US" sz="1800" dirty="0">
              <a:solidFill>
                <a:schemeClr val="accent4">
                  <a:lumMod val="75000"/>
                </a:schemeClr>
              </a:solidFill>
            </a:endParaRPr>
          </a:p>
          <a:p>
            <a:pPr>
              <a:buAutoNum type="arabicPeriod" startAt="4"/>
            </a:pPr>
            <a:r>
              <a:rPr lang="bg-BG" sz="1800" dirty="0">
                <a:solidFill>
                  <a:schemeClr val="accent4">
                    <a:lumMod val="75000"/>
                  </a:schemeClr>
                </a:solidFill>
              </a:rPr>
              <a:t>Форматиране на ограничителните кутии</a:t>
            </a:r>
            <a:r>
              <a:rPr lang="en-US" sz="1800" dirty="0">
                <a:solidFill>
                  <a:schemeClr val="accent4">
                    <a:lumMod val="75000"/>
                  </a:schemeClr>
                </a:solidFill>
              </a:rPr>
              <a:t> (bounding box)</a:t>
            </a:r>
            <a:r>
              <a:rPr lang="bg-BG" sz="1800" dirty="0">
                <a:solidFill>
                  <a:schemeClr val="accent4">
                    <a:lumMod val="75000"/>
                  </a:schemeClr>
                </a:solidFill>
              </a:rPr>
              <a:t> във формат, подходящ за </a:t>
            </a:r>
            <a:r>
              <a:rPr lang="en-US" sz="1800" dirty="0">
                <a:solidFill>
                  <a:schemeClr val="accent4">
                    <a:lumMod val="75000"/>
                  </a:schemeClr>
                </a:solidFill>
              </a:rPr>
              <a:t>YOLO (</a:t>
            </a:r>
            <a:r>
              <a:rPr lang="bg-BG" sz="1800" dirty="0">
                <a:solidFill>
                  <a:schemeClr val="accent4">
                    <a:lumMod val="75000"/>
                  </a:schemeClr>
                </a:solidFill>
              </a:rPr>
              <a:t>напр. </a:t>
            </a:r>
            <a:r>
              <a:rPr lang="en-US" sz="1800" dirty="0">
                <a:solidFill>
                  <a:schemeClr val="accent4">
                    <a:lumMod val="75000"/>
                  </a:schemeClr>
                </a:solidFill>
              </a:rPr>
              <a:t>COCO YAML) (</a:t>
            </a:r>
            <a:r>
              <a:rPr lang="en-US" sz="1800" dirty="0" err="1">
                <a:solidFill>
                  <a:schemeClr val="accent4">
                    <a:lumMod val="75000"/>
                  </a:schemeClr>
                </a:solidFill>
              </a:rPr>
              <a:t>class_id</a:t>
            </a:r>
            <a:r>
              <a:rPr lang="en-US" sz="1800" dirty="0">
                <a:solidFill>
                  <a:schemeClr val="accent4">
                    <a:lumMod val="75000"/>
                  </a:schemeClr>
                </a:solidFill>
              </a:rPr>
              <a:t>, </a:t>
            </a:r>
            <a:r>
              <a:rPr lang="en-US" sz="1800" dirty="0" err="1">
                <a:solidFill>
                  <a:schemeClr val="accent4">
                    <a:lumMod val="75000"/>
                  </a:schemeClr>
                </a:solidFill>
              </a:rPr>
              <a:t>x_center</a:t>
            </a:r>
            <a:r>
              <a:rPr lang="en-US" sz="1800" dirty="0">
                <a:solidFill>
                  <a:schemeClr val="accent4">
                    <a:lumMod val="75000"/>
                  </a:schemeClr>
                </a:solidFill>
              </a:rPr>
              <a:t>, </a:t>
            </a:r>
            <a:r>
              <a:rPr lang="en-US" sz="1800" dirty="0" err="1">
                <a:solidFill>
                  <a:schemeClr val="accent4">
                    <a:lumMod val="75000"/>
                  </a:schemeClr>
                </a:solidFill>
              </a:rPr>
              <a:t>y_center</a:t>
            </a:r>
            <a:r>
              <a:rPr lang="en-US" sz="1800" dirty="0">
                <a:solidFill>
                  <a:schemeClr val="accent4">
                    <a:lumMod val="75000"/>
                  </a:schemeClr>
                </a:solidFill>
              </a:rPr>
              <a:t>, </a:t>
            </a:r>
            <a:r>
              <a:rPr lang="en-US" sz="1800" dirty="0" err="1">
                <a:solidFill>
                  <a:schemeClr val="accent4">
                    <a:lumMod val="75000"/>
                  </a:schemeClr>
                </a:solidFill>
              </a:rPr>
              <a:t>w_norm</a:t>
            </a:r>
            <a:r>
              <a:rPr lang="en-US" sz="1800" dirty="0">
                <a:solidFill>
                  <a:schemeClr val="accent4">
                    <a:lumMod val="75000"/>
                  </a:schemeClr>
                </a:solidFill>
              </a:rPr>
              <a:t>, </a:t>
            </a:r>
            <a:r>
              <a:rPr lang="en-US" sz="1800" dirty="0" err="1">
                <a:solidFill>
                  <a:schemeClr val="accent4">
                    <a:lumMod val="75000"/>
                  </a:schemeClr>
                </a:solidFill>
              </a:rPr>
              <a:t>h_norm</a:t>
            </a:r>
            <a:r>
              <a:rPr lang="en-US" sz="1800" dirty="0">
                <a:solidFill>
                  <a:schemeClr val="accent4">
                    <a:lumMod val="75000"/>
                  </a:schemeClr>
                </a:solidFill>
              </a:rPr>
              <a:t>).</a:t>
            </a:r>
            <a:endParaRPr lang="bg-BG" sz="1800" dirty="0">
              <a:solidFill>
                <a:schemeClr val="accent4">
                  <a:lumMod val="75000"/>
                </a:schemeClr>
              </a:solidFill>
            </a:endParaRPr>
          </a:p>
          <a:p>
            <a:pPr>
              <a:buAutoNum type="arabicPeriod" startAt="4"/>
            </a:pPr>
            <a:r>
              <a:rPr lang="bg-BG" sz="1800" dirty="0">
                <a:solidFill>
                  <a:schemeClr val="accent4">
                    <a:lumMod val="75000"/>
                  </a:schemeClr>
                </a:solidFill>
              </a:rPr>
              <a:t>Обработване на входящите данни – видеа от  </a:t>
            </a:r>
            <a:r>
              <a:rPr lang="en-US" sz="1800" dirty="0">
                <a:solidFill>
                  <a:schemeClr val="accent4">
                    <a:lumMod val="75000"/>
                  </a:schemeClr>
                </a:solidFill>
              </a:rPr>
              <a:t>AWS Kinesis Video Stream (KVS)</a:t>
            </a:r>
            <a:endParaRPr lang="bg-BG" sz="1800" dirty="0">
              <a:solidFill>
                <a:schemeClr val="accent4">
                  <a:lumMod val="75000"/>
                </a:schemeClr>
              </a:solidFill>
            </a:endParaRPr>
          </a:p>
          <a:p>
            <a:pPr>
              <a:buAutoNum type="arabicPeriod" startAt="4"/>
            </a:pPr>
            <a:r>
              <a:rPr lang="bg-BG" sz="1800" dirty="0">
                <a:solidFill>
                  <a:schemeClr val="accent4">
                    <a:lumMod val="75000"/>
                  </a:schemeClr>
                </a:solidFill>
              </a:rPr>
              <a:t>Изпълняване на </a:t>
            </a:r>
            <a:r>
              <a:rPr lang="en-US" sz="1800" dirty="0">
                <a:solidFill>
                  <a:schemeClr val="accent4">
                    <a:lumMod val="75000"/>
                  </a:schemeClr>
                </a:solidFill>
              </a:rPr>
              <a:t>YOLO </a:t>
            </a:r>
            <a:r>
              <a:rPr lang="bg-BG" sz="1800" dirty="0">
                <a:solidFill>
                  <a:schemeClr val="accent4">
                    <a:lumMod val="75000"/>
                  </a:schemeClr>
                </a:solidFill>
              </a:rPr>
              <a:t>проследяване на обектите на всеки фрейм – </a:t>
            </a:r>
            <a:r>
              <a:rPr lang="en-US" sz="1800" dirty="0" err="1">
                <a:solidFill>
                  <a:schemeClr val="accent4">
                    <a:lumMod val="75000"/>
                  </a:schemeClr>
                </a:solidFill>
              </a:rPr>
              <a:t>model.track</a:t>
            </a:r>
            <a:endParaRPr lang="en-US" sz="1800" dirty="0">
              <a:solidFill>
                <a:schemeClr val="accent4">
                  <a:lumMod val="75000"/>
                </a:schemeClr>
              </a:solidFill>
            </a:endParaRPr>
          </a:p>
          <a:p>
            <a:pPr>
              <a:buAutoNum type="arabicPeriod" startAt="4"/>
            </a:pPr>
            <a:r>
              <a:rPr lang="bg-BG" sz="1800" dirty="0">
                <a:solidFill>
                  <a:schemeClr val="accent4">
                    <a:lumMod val="75000"/>
                  </a:schemeClr>
                </a:solidFill>
              </a:rPr>
              <a:t>Извличане на ограничителните кутии</a:t>
            </a:r>
            <a:r>
              <a:rPr lang="en-US" sz="1800" dirty="0">
                <a:solidFill>
                  <a:schemeClr val="accent4">
                    <a:lumMod val="75000"/>
                  </a:schemeClr>
                </a:solidFill>
              </a:rPr>
              <a:t> (bounding boxes)</a:t>
            </a:r>
            <a:r>
              <a:rPr lang="bg-BG" sz="1800" dirty="0">
                <a:solidFill>
                  <a:schemeClr val="accent4">
                    <a:lumMod val="75000"/>
                  </a:schemeClr>
                </a:solidFill>
              </a:rPr>
              <a:t> и добавяне на </a:t>
            </a:r>
            <a:r>
              <a:rPr lang="en-US" sz="1800" dirty="0">
                <a:solidFill>
                  <a:schemeClr val="accent4">
                    <a:lumMod val="75000"/>
                  </a:schemeClr>
                </a:solidFill>
              </a:rPr>
              <a:t>timestamps</a:t>
            </a:r>
          </a:p>
          <a:p>
            <a:pPr>
              <a:buAutoNum type="arabicPeriod" startAt="4"/>
            </a:pPr>
            <a:r>
              <a:rPr lang="bg-BG" sz="1800" dirty="0">
                <a:solidFill>
                  <a:schemeClr val="accent4">
                    <a:lumMod val="75000"/>
                  </a:schemeClr>
                </a:solidFill>
              </a:rPr>
              <a:t>Запазване на анотираното видео</a:t>
            </a:r>
            <a:endParaRPr lang="en-US" sz="1800" dirty="0">
              <a:solidFill>
                <a:schemeClr val="accent4">
                  <a:lumMod val="75000"/>
                </a:schemeClr>
              </a:solidFill>
            </a:endParaRPr>
          </a:p>
          <a:p>
            <a:pPr>
              <a:buAutoNum type="arabicPeriod" startAt="4"/>
            </a:pPr>
            <a:endParaRPr lang="en-US" sz="1800" dirty="0">
              <a:solidFill>
                <a:schemeClr val="accent4">
                  <a:lumMod val="75000"/>
                </a:schemeClr>
              </a:solidFill>
            </a:endParaRPr>
          </a:p>
          <a:p>
            <a:pPr marL="0" indent="0">
              <a:buNone/>
            </a:pPr>
            <a:endParaRPr lang="en-US" sz="1800" dirty="0">
              <a:solidFill>
                <a:schemeClr val="accent4">
                  <a:lumMod val="75000"/>
                </a:schemeClr>
              </a:solidFill>
            </a:endParaRPr>
          </a:p>
        </p:txBody>
      </p:sp>
    </p:spTree>
    <p:extLst>
      <p:ext uri="{BB962C8B-B14F-4D97-AF65-F5344CB8AC3E}">
        <p14:creationId xmlns:p14="http://schemas.microsoft.com/office/powerpoint/2010/main" val="1329865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62A0466-3E70-6061-2E77-9BA7C576152A}"/>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463AA62-9160-3D3D-3F7D-0417C5BD30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331EB8B-6326-620A-FB74-0A93FD24E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1533D2F-4BD7-1509-5583-EED7D7546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BCA8A46-603E-5C4B-62F4-BEF431E37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A5B7E451-0123-AEB4-848D-3854202D0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3E9448F-56DC-7475-F904-1B6B9BED13AE}"/>
              </a:ext>
            </a:extLst>
          </p:cNvPr>
          <p:cNvSpPr>
            <a:spLocks noGrp="1"/>
          </p:cNvSpPr>
          <p:nvPr>
            <p:ph type="title"/>
          </p:nvPr>
        </p:nvSpPr>
        <p:spPr>
          <a:xfrm>
            <a:off x="1020170" y="377894"/>
            <a:ext cx="9895951" cy="1033669"/>
          </a:xfrm>
        </p:spPr>
        <p:txBody>
          <a:bodyPr>
            <a:normAutofit/>
          </a:bodyPr>
          <a:lstStyle/>
          <a:p>
            <a:r>
              <a:rPr lang="en-US" sz="4000" dirty="0">
                <a:solidFill>
                  <a:srgbClr val="FFFFFF"/>
                </a:solidFill>
              </a:rPr>
              <a:t>K</a:t>
            </a:r>
            <a:r>
              <a:rPr lang="bg-BG" sz="4000" dirty="0">
                <a:solidFill>
                  <a:srgbClr val="FFFFFF"/>
                </a:solidFill>
              </a:rPr>
              <a:t>омпютърно зрение</a:t>
            </a:r>
            <a:endParaRPr lang="en-US" sz="4000" dirty="0">
              <a:solidFill>
                <a:srgbClr val="FFFFFF"/>
              </a:solidFill>
            </a:endParaRPr>
          </a:p>
        </p:txBody>
      </p:sp>
      <p:sp>
        <p:nvSpPr>
          <p:cNvPr id="3" name="Content Placeholder 2">
            <a:extLst>
              <a:ext uri="{FF2B5EF4-FFF2-40B4-BE49-F238E27FC236}">
                <a16:creationId xmlns:a16="http://schemas.microsoft.com/office/drawing/2014/main" id="{8FF8B016-18F5-8FCC-91A3-6094ECD5BDF0}"/>
              </a:ext>
            </a:extLst>
          </p:cNvPr>
          <p:cNvSpPr>
            <a:spLocks noGrp="1"/>
          </p:cNvSpPr>
          <p:nvPr>
            <p:ph idx="1"/>
          </p:nvPr>
        </p:nvSpPr>
        <p:spPr>
          <a:xfrm>
            <a:off x="1020170" y="1464230"/>
            <a:ext cx="9724031" cy="3683358"/>
          </a:xfrm>
        </p:spPr>
        <p:txBody>
          <a:bodyPr anchor="ctr">
            <a:normAutofit/>
          </a:bodyPr>
          <a:lstStyle/>
          <a:p>
            <a:pPr marL="0" indent="0">
              <a:buNone/>
            </a:pPr>
            <a:r>
              <a:rPr lang="ru-RU" sz="2000" dirty="0">
                <a:solidFill>
                  <a:schemeClr val="bg2"/>
                </a:solidFill>
              </a:rPr>
              <a:t>Съществуват множество видове модели и подходи за задачите, свързани с компютърн</a:t>
            </a:r>
            <a:r>
              <a:rPr lang="en-US" sz="2000" dirty="0">
                <a:solidFill>
                  <a:schemeClr val="bg2"/>
                </a:solidFill>
              </a:rPr>
              <a:t>o</a:t>
            </a:r>
            <a:r>
              <a:rPr lang="bg-BG" sz="2000" dirty="0">
                <a:solidFill>
                  <a:schemeClr val="bg2"/>
                </a:solidFill>
              </a:rPr>
              <a:t>то</a:t>
            </a:r>
            <a:r>
              <a:rPr lang="ru-RU" sz="2000" dirty="0">
                <a:solidFill>
                  <a:schemeClr val="bg2"/>
                </a:solidFill>
              </a:rPr>
              <a:t> зрение.</a:t>
            </a:r>
            <a:r>
              <a:rPr lang="bg-BG" sz="2000" dirty="0">
                <a:solidFill>
                  <a:schemeClr val="bg2"/>
                </a:solidFill>
              </a:rPr>
              <a:t> Обикновено задачите се решават със следните стъпки:</a:t>
            </a:r>
          </a:p>
          <a:p>
            <a:pPr marL="0" indent="0">
              <a:buNone/>
            </a:pPr>
            <a:endParaRPr lang="ru-RU" sz="2000" dirty="0">
              <a:solidFill>
                <a:schemeClr val="bg2"/>
              </a:solidFill>
            </a:endParaRPr>
          </a:p>
          <a:p>
            <a:pPr marL="0" indent="0">
              <a:buNone/>
            </a:pPr>
            <a:r>
              <a:rPr lang="ru-RU" sz="2000" dirty="0">
                <a:solidFill>
                  <a:schemeClr val="bg2"/>
                </a:solidFill>
              </a:rPr>
              <a:t>1. </a:t>
            </a:r>
            <a:r>
              <a:rPr lang="ru-RU" sz="2000" b="1" dirty="0">
                <a:solidFill>
                  <a:schemeClr val="bg2"/>
                </a:solidFill>
              </a:rPr>
              <a:t>Събиране на данни </a:t>
            </a:r>
            <a:r>
              <a:rPr lang="bg-BG" sz="2000" dirty="0">
                <a:solidFill>
                  <a:schemeClr val="bg2"/>
                </a:solidFill>
              </a:rPr>
              <a:t>(</a:t>
            </a:r>
            <a:r>
              <a:rPr lang="en-US" sz="2000" dirty="0">
                <a:solidFill>
                  <a:schemeClr val="bg2"/>
                </a:solidFill>
              </a:rPr>
              <a:t>data gathering)</a:t>
            </a:r>
            <a:endParaRPr lang="ru-RU" sz="2000" dirty="0">
              <a:solidFill>
                <a:schemeClr val="bg2"/>
              </a:solidFill>
            </a:endParaRPr>
          </a:p>
          <a:p>
            <a:pPr marL="0" indent="0">
              <a:buNone/>
            </a:pPr>
            <a:r>
              <a:rPr lang="ru-RU" sz="2000" dirty="0">
                <a:solidFill>
                  <a:schemeClr val="bg2"/>
                </a:solidFill>
              </a:rPr>
              <a:t>2. </a:t>
            </a:r>
            <a:r>
              <a:rPr lang="ru-RU" sz="2000" b="1" dirty="0">
                <a:solidFill>
                  <a:schemeClr val="bg2"/>
                </a:solidFill>
              </a:rPr>
              <a:t>Предварителна обработка</a:t>
            </a:r>
            <a:r>
              <a:rPr lang="en-US" sz="2000" b="1" dirty="0">
                <a:solidFill>
                  <a:schemeClr val="bg2"/>
                </a:solidFill>
              </a:rPr>
              <a:t> </a:t>
            </a:r>
            <a:r>
              <a:rPr lang="en-US" sz="2000" dirty="0">
                <a:solidFill>
                  <a:schemeClr val="bg2"/>
                </a:solidFill>
              </a:rPr>
              <a:t>(preprocessing)</a:t>
            </a:r>
            <a:endParaRPr lang="ru-RU" sz="2000" dirty="0">
              <a:solidFill>
                <a:schemeClr val="bg2"/>
              </a:solidFill>
            </a:endParaRPr>
          </a:p>
          <a:p>
            <a:pPr marL="0" indent="0">
              <a:buNone/>
            </a:pPr>
            <a:r>
              <a:rPr lang="ru-RU" sz="2000" dirty="0">
                <a:solidFill>
                  <a:schemeClr val="bg2"/>
                </a:solidFill>
              </a:rPr>
              <a:t>3. </a:t>
            </a:r>
            <a:r>
              <a:rPr lang="ru-RU" sz="2000" b="1" dirty="0">
                <a:solidFill>
                  <a:schemeClr val="bg2"/>
                </a:solidFill>
              </a:rPr>
              <a:t>Избор на модел</a:t>
            </a:r>
            <a:r>
              <a:rPr lang="en-US" sz="2000" b="1" dirty="0">
                <a:solidFill>
                  <a:schemeClr val="bg2"/>
                </a:solidFill>
              </a:rPr>
              <a:t> </a:t>
            </a:r>
            <a:r>
              <a:rPr lang="en-US" sz="2000" dirty="0">
                <a:solidFill>
                  <a:schemeClr val="bg2"/>
                </a:solidFill>
              </a:rPr>
              <a:t>(model selection)</a:t>
            </a:r>
            <a:endParaRPr lang="ru-RU" sz="2000" dirty="0">
              <a:solidFill>
                <a:schemeClr val="bg2"/>
              </a:solidFill>
            </a:endParaRPr>
          </a:p>
          <a:p>
            <a:pPr marL="0" indent="0">
              <a:buNone/>
            </a:pPr>
            <a:r>
              <a:rPr lang="ru-RU" sz="2000" dirty="0">
                <a:solidFill>
                  <a:schemeClr val="bg2"/>
                </a:solidFill>
              </a:rPr>
              <a:t>4. </a:t>
            </a:r>
            <a:r>
              <a:rPr lang="ru-RU" sz="2000" b="1" dirty="0">
                <a:solidFill>
                  <a:schemeClr val="bg2"/>
                </a:solidFill>
              </a:rPr>
              <a:t>Обучение на модел</a:t>
            </a:r>
            <a:r>
              <a:rPr lang="en-US" sz="2000" b="1" dirty="0">
                <a:solidFill>
                  <a:schemeClr val="bg2"/>
                </a:solidFill>
              </a:rPr>
              <a:t> </a:t>
            </a:r>
            <a:r>
              <a:rPr lang="en-US" sz="2000" dirty="0">
                <a:solidFill>
                  <a:schemeClr val="bg2"/>
                </a:solidFill>
              </a:rPr>
              <a:t>(model training)</a:t>
            </a:r>
          </a:p>
        </p:txBody>
      </p:sp>
    </p:spTree>
    <p:extLst>
      <p:ext uri="{BB962C8B-B14F-4D97-AF65-F5344CB8AC3E}">
        <p14:creationId xmlns:p14="http://schemas.microsoft.com/office/powerpoint/2010/main" val="1739466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0429690-DA43-EF5D-8DE4-DC47BC477FAA}"/>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7FCED69-968F-09DD-D7F7-463E85428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5800741-3290-E92B-1396-4C345A3EA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DF1A4AB-C6EC-8F23-5DEC-B8650E20C6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BCA9DA1-8622-AFCF-C3BF-072593FBD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FF3004A-4E98-F1B1-FA57-4856BA0AA5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B11C82-0846-BDCD-D97C-D8CDF2CE3D28}"/>
              </a:ext>
            </a:extLst>
          </p:cNvPr>
          <p:cNvSpPr>
            <a:spLocks noGrp="1"/>
          </p:cNvSpPr>
          <p:nvPr>
            <p:ph type="title"/>
          </p:nvPr>
        </p:nvSpPr>
        <p:spPr>
          <a:xfrm>
            <a:off x="1010409" y="294538"/>
            <a:ext cx="9895951" cy="1033669"/>
          </a:xfrm>
        </p:spPr>
        <p:txBody>
          <a:bodyPr>
            <a:normAutofit/>
          </a:bodyPr>
          <a:lstStyle/>
          <a:p>
            <a:r>
              <a:rPr lang="en-US" sz="4000" dirty="0">
                <a:solidFill>
                  <a:srgbClr val="FFFFFF"/>
                </a:solidFill>
              </a:rPr>
              <a:t>U-net</a:t>
            </a:r>
          </a:p>
        </p:txBody>
      </p:sp>
      <p:sp>
        <p:nvSpPr>
          <p:cNvPr id="3" name="Content Placeholder 2">
            <a:extLst>
              <a:ext uri="{FF2B5EF4-FFF2-40B4-BE49-F238E27FC236}">
                <a16:creationId xmlns:a16="http://schemas.microsoft.com/office/drawing/2014/main" id="{83D7206E-6A75-577C-A558-00E7C8F4A5C0}"/>
              </a:ext>
            </a:extLst>
          </p:cNvPr>
          <p:cNvSpPr>
            <a:spLocks noGrp="1"/>
          </p:cNvSpPr>
          <p:nvPr>
            <p:ph idx="1"/>
          </p:nvPr>
        </p:nvSpPr>
        <p:spPr>
          <a:xfrm>
            <a:off x="1010409" y="2100951"/>
            <a:ext cx="9753600" cy="3870325"/>
          </a:xfrm>
        </p:spPr>
        <p:txBody>
          <a:bodyPr/>
          <a:lstStyle/>
          <a:p>
            <a:pPr>
              <a:buAutoNum type="arabicPeriod" startAt="4"/>
            </a:pPr>
            <a:endParaRPr lang="en-US" sz="1800" dirty="0">
              <a:solidFill>
                <a:schemeClr val="accent4">
                  <a:lumMod val="75000"/>
                </a:schemeClr>
              </a:solidFill>
            </a:endParaRPr>
          </a:p>
          <a:p>
            <a:pPr marL="0" indent="0">
              <a:buNone/>
            </a:pPr>
            <a:endParaRPr lang="en-US" sz="1800" dirty="0">
              <a:solidFill>
                <a:schemeClr val="accent4">
                  <a:lumMod val="75000"/>
                </a:schemeClr>
              </a:solidFill>
            </a:endParaRPr>
          </a:p>
        </p:txBody>
      </p:sp>
      <p:pic>
        <p:nvPicPr>
          <p:cNvPr id="5" name="Picture 4" descr="A diagram of a diagram&#10;&#10;AI-generated content may be incorrect.">
            <a:extLst>
              <a:ext uri="{FF2B5EF4-FFF2-40B4-BE49-F238E27FC236}">
                <a16:creationId xmlns:a16="http://schemas.microsoft.com/office/drawing/2014/main" id="{D57CE29C-9603-9480-8B3B-25A3C46EE6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6966" y="1590741"/>
            <a:ext cx="7880485" cy="5250278"/>
          </a:xfrm>
          <a:prstGeom prst="rect">
            <a:avLst/>
          </a:prstGeom>
        </p:spPr>
      </p:pic>
    </p:spTree>
    <p:extLst>
      <p:ext uri="{BB962C8B-B14F-4D97-AF65-F5344CB8AC3E}">
        <p14:creationId xmlns:p14="http://schemas.microsoft.com/office/powerpoint/2010/main" val="4187682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300FF2F-0CF7-6F23-BE33-7BB613C729C4}"/>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CA5AF75-E72F-D99A-9EF3-8126FD61AE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FA5EC07-826A-A55A-1E67-468E938CF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805CE85-EA37-E3E6-77E3-D55116E23B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C923B46-D119-FB7C-E9FD-01CC187F2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B3346B2-97C6-F779-84B2-8C852AECB3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6E7DED-A502-B5FB-F19A-005331A44CBC}"/>
              </a:ext>
            </a:extLst>
          </p:cNvPr>
          <p:cNvSpPr>
            <a:spLocks noGrp="1"/>
          </p:cNvSpPr>
          <p:nvPr>
            <p:ph type="title"/>
          </p:nvPr>
        </p:nvSpPr>
        <p:spPr>
          <a:xfrm>
            <a:off x="1010409" y="294538"/>
            <a:ext cx="9895951" cy="1033669"/>
          </a:xfrm>
        </p:spPr>
        <p:txBody>
          <a:bodyPr>
            <a:normAutofit/>
          </a:bodyPr>
          <a:lstStyle/>
          <a:p>
            <a:r>
              <a:rPr lang="en-US" sz="4000" dirty="0">
                <a:solidFill>
                  <a:srgbClr val="FFFFFF"/>
                </a:solidFill>
              </a:rPr>
              <a:t>U-net</a:t>
            </a:r>
          </a:p>
        </p:txBody>
      </p:sp>
      <p:sp>
        <p:nvSpPr>
          <p:cNvPr id="3" name="Content Placeholder 2">
            <a:extLst>
              <a:ext uri="{FF2B5EF4-FFF2-40B4-BE49-F238E27FC236}">
                <a16:creationId xmlns:a16="http://schemas.microsoft.com/office/drawing/2014/main" id="{9B969ABD-17AE-3854-84C2-7C7E5F32C4EA}"/>
              </a:ext>
            </a:extLst>
          </p:cNvPr>
          <p:cNvSpPr>
            <a:spLocks noGrp="1"/>
          </p:cNvSpPr>
          <p:nvPr>
            <p:ph idx="1"/>
          </p:nvPr>
        </p:nvSpPr>
        <p:spPr>
          <a:xfrm>
            <a:off x="1010409" y="2100951"/>
            <a:ext cx="9753600" cy="3870325"/>
          </a:xfrm>
        </p:spPr>
        <p:txBody>
          <a:bodyPr/>
          <a:lstStyle/>
          <a:p>
            <a:pPr>
              <a:buAutoNum type="arabicPeriod" startAt="4"/>
            </a:pPr>
            <a:endParaRPr lang="en-US" sz="1800" dirty="0">
              <a:solidFill>
                <a:schemeClr val="accent4">
                  <a:lumMod val="75000"/>
                </a:schemeClr>
              </a:solidFill>
            </a:endParaRPr>
          </a:p>
          <a:p>
            <a:pPr marL="0" indent="0">
              <a:buNone/>
            </a:pPr>
            <a:endParaRPr lang="en-US" sz="1800" dirty="0">
              <a:solidFill>
                <a:schemeClr val="accent4">
                  <a:lumMod val="75000"/>
                </a:schemeClr>
              </a:solidFill>
            </a:endParaRPr>
          </a:p>
        </p:txBody>
      </p:sp>
      <p:sp>
        <p:nvSpPr>
          <p:cNvPr id="7" name="TextBox 6">
            <a:extLst>
              <a:ext uri="{FF2B5EF4-FFF2-40B4-BE49-F238E27FC236}">
                <a16:creationId xmlns:a16="http://schemas.microsoft.com/office/drawing/2014/main" id="{C4CB2AFA-777F-C215-8DAD-8D7C004F5C39}"/>
              </a:ext>
            </a:extLst>
          </p:cNvPr>
          <p:cNvSpPr txBox="1"/>
          <p:nvPr/>
        </p:nvSpPr>
        <p:spPr>
          <a:xfrm>
            <a:off x="1010409" y="1905506"/>
            <a:ext cx="11312818" cy="3046988"/>
          </a:xfrm>
          <a:prstGeom prst="rect">
            <a:avLst/>
          </a:prstGeom>
          <a:noFill/>
        </p:spPr>
        <p:txBody>
          <a:bodyPr wrap="square" rtlCol="0">
            <a:spAutoFit/>
          </a:bodyPr>
          <a:lstStyle/>
          <a:p>
            <a:pPr algn="l"/>
            <a:r>
              <a:rPr lang="ru-RU" dirty="0">
                <a:latin typeface="Times New Roman" panose="02020603050405020304" pitchFamily="18" charset="0"/>
                <a:cs typeface="Times New Roman" panose="02020603050405020304" pitchFamily="18" charset="0"/>
              </a:rPr>
              <a:t>U-Net се състои от два основни компонента: свиващ се път и разширяващ се път.</a:t>
            </a:r>
            <a:endParaRPr lang="en-US" dirty="0">
              <a:latin typeface="Times New Roman" panose="02020603050405020304" pitchFamily="18" charset="0"/>
              <a:cs typeface="Times New Roman" panose="02020603050405020304" pitchFamily="18" charset="0"/>
            </a:endParaRPr>
          </a:p>
          <a:p>
            <a:pPr algn="l"/>
            <a:endParaRPr lang="en-US" dirty="0">
              <a:latin typeface="Times New Roman" panose="02020603050405020304" pitchFamily="18" charset="0"/>
              <a:cs typeface="Times New Roman" panose="02020603050405020304" pitchFamily="18" charset="0"/>
            </a:endParaRPr>
          </a:p>
          <a:p>
            <a:pPr algn="l"/>
            <a:r>
              <a:rPr lang="ru-RU" dirty="0">
                <a:latin typeface="Times New Roman" panose="02020603050405020304" pitchFamily="18" charset="0"/>
                <a:cs typeface="Times New Roman" panose="02020603050405020304" pitchFamily="18" charset="0"/>
              </a:rPr>
              <a:t>Свиващ се път: има за цел да намали пространствените размери на изображението, като същевременно улови съответната информация за него.</a:t>
            </a:r>
            <a:endParaRPr lang="en-US" dirty="0">
              <a:latin typeface="Times New Roman" panose="02020603050405020304" pitchFamily="18" charset="0"/>
              <a:cs typeface="Times New Roman" panose="02020603050405020304" pitchFamily="18" charset="0"/>
            </a:endParaRPr>
          </a:p>
          <a:p>
            <a:pPr algn="l"/>
            <a:endParaRPr lang="en-US" dirty="0">
              <a:latin typeface="Times New Roman" panose="02020603050405020304" pitchFamily="18" charset="0"/>
              <a:cs typeface="Times New Roman" panose="02020603050405020304" pitchFamily="18" charset="0"/>
            </a:endParaRPr>
          </a:p>
          <a:p>
            <a:pPr algn="l"/>
            <a:r>
              <a:rPr lang="ru-RU" dirty="0">
                <a:latin typeface="Times New Roman" panose="02020603050405020304" pitchFamily="18" charset="0"/>
                <a:cs typeface="Times New Roman" panose="02020603050405020304" pitchFamily="18" charset="0"/>
              </a:rPr>
              <a:t>Разширяващ се път: има за цел да увеличи размера на картата с характеристики и да създаде съответна карта на сегментиране, използвайки моделите, научени в свиващия се път.</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77326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CD217B2-11DC-D778-BABF-F3AAC9AFF4B4}"/>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C7BD920-567B-0406-87AA-61FB39B50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3A123C2-51AD-20ED-77AC-D6B8CC5B9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83306D8-263B-3F28-5DA5-D54F77B912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EA618DD-053F-A53A-A00D-B5742E5EA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71AE30C-D892-AEB9-16A7-358ECFC014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B726C3-6DD9-8A00-A6B7-12C68425A3EE}"/>
              </a:ext>
            </a:extLst>
          </p:cNvPr>
          <p:cNvSpPr>
            <a:spLocks noGrp="1"/>
          </p:cNvSpPr>
          <p:nvPr>
            <p:ph type="title"/>
          </p:nvPr>
        </p:nvSpPr>
        <p:spPr>
          <a:xfrm>
            <a:off x="1010409" y="294538"/>
            <a:ext cx="9895951" cy="1033669"/>
          </a:xfrm>
        </p:spPr>
        <p:txBody>
          <a:bodyPr>
            <a:normAutofit/>
          </a:bodyPr>
          <a:lstStyle/>
          <a:p>
            <a:r>
              <a:rPr lang="en-US" sz="4000" dirty="0">
                <a:solidFill>
                  <a:srgbClr val="FFFFFF"/>
                </a:solidFill>
              </a:rPr>
              <a:t>U-net</a:t>
            </a:r>
          </a:p>
        </p:txBody>
      </p:sp>
      <p:sp>
        <p:nvSpPr>
          <p:cNvPr id="3" name="Content Placeholder 2">
            <a:extLst>
              <a:ext uri="{FF2B5EF4-FFF2-40B4-BE49-F238E27FC236}">
                <a16:creationId xmlns:a16="http://schemas.microsoft.com/office/drawing/2014/main" id="{2352DA31-B7EC-FEFA-D723-345005243774}"/>
              </a:ext>
            </a:extLst>
          </p:cNvPr>
          <p:cNvSpPr>
            <a:spLocks noGrp="1"/>
          </p:cNvSpPr>
          <p:nvPr>
            <p:ph idx="1"/>
          </p:nvPr>
        </p:nvSpPr>
        <p:spPr>
          <a:xfrm>
            <a:off x="1010409" y="2100951"/>
            <a:ext cx="9753600" cy="3870325"/>
          </a:xfrm>
        </p:spPr>
        <p:txBody>
          <a:bodyPr/>
          <a:lstStyle/>
          <a:p>
            <a:pPr>
              <a:buAutoNum type="arabicPeriod" startAt="4"/>
            </a:pPr>
            <a:endParaRPr lang="en-US" sz="1800" dirty="0">
              <a:solidFill>
                <a:schemeClr val="accent4">
                  <a:lumMod val="75000"/>
                </a:schemeClr>
              </a:solidFill>
            </a:endParaRPr>
          </a:p>
          <a:p>
            <a:pPr marL="0" indent="0">
              <a:buNone/>
            </a:pPr>
            <a:endParaRPr lang="en-US" sz="1800" dirty="0">
              <a:solidFill>
                <a:schemeClr val="accent4">
                  <a:lumMod val="75000"/>
                </a:schemeClr>
              </a:solidFill>
            </a:endParaRPr>
          </a:p>
        </p:txBody>
      </p:sp>
      <p:sp>
        <p:nvSpPr>
          <p:cNvPr id="7" name="TextBox 6">
            <a:extLst>
              <a:ext uri="{FF2B5EF4-FFF2-40B4-BE49-F238E27FC236}">
                <a16:creationId xmlns:a16="http://schemas.microsoft.com/office/drawing/2014/main" id="{04E767A0-5C2A-D075-A1C3-17F054A54D0B}"/>
              </a:ext>
            </a:extLst>
          </p:cNvPr>
          <p:cNvSpPr txBox="1"/>
          <p:nvPr/>
        </p:nvSpPr>
        <p:spPr>
          <a:xfrm>
            <a:off x="1010409" y="1891970"/>
            <a:ext cx="11312818" cy="3416320"/>
          </a:xfrm>
          <a:prstGeom prst="rect">
            <a:avLst/>
          </a:prstGeom>
          <a:noFill/>
        </p:spPr>
        <p:txBody>
          <a:bodyPr wrap="square" rtlCol="0">
            <a:spAutoFit/>
          </a:bodyPr>
          <a:lstStyle/>
          <a:p>
            <a:pPr algn="l"/>
            <a:r>
              <a:rPr lang="ru-RU" dirty="0">
                <a:latin typeface="Times New Roman" panose="02020603050405020304" pitchFamily="18" charset="0"/>
                <a:cs typeface="Times New Roman" panose="02020603050405020304" pitchFamily="18" charset="0"/>
              </a:rPr>
              <a:t>Блок 1</a:t>
            </a:r>
            <a:endParaRPr lang="en-US" dirty="0">
              <a:latin typeface="Times New Roman" panose="02020603050405020304" pitchFamily="18" charset="0"/>
              <a:cs typeface="Times New Roman" panose="02020603050405020304" pitchFamily="18" charset="0"/>
            </a:endParaRPr>
          </a:p>
          <a:p>
            <a:pPr algn="l"/>
            <a:r>
              <a:rPr lang="ru-RU" dirty="0">
                <a:latin typeface="Times New Roman" panose="02020603050405020304" pitchFamily="18" charset="0"/>
                <a:cs typeface="Times New Roman" panose="02020603050405020304" pitchFamily="18" charset="0"/>
              </a:rPr>
              <a:t>Входно изображение с размери 572² се подава към U-Net. </a:t>
            </a:r>
            <a:endParaRPr lang="en-US" dirty="0">
              <a:latin typeface="Times New Roman" panose="02020603050405020304" pitchFamily="18" charset="0"/>
              <a:cs typeface="Times New Roman" panose="02020603050405020304" pitchFamily="18" charset="0"/>
            </a:endParaRPr>
          </a:p>
          <a:p>
            <a:pPr algn="l"/>
            <a:r>
              <a:rPr lang="ru-RU" dirty="0">
                <a:latin typeface="Times New Roman" panose="02020603050405020304" pitchFamily="18" charset="0"/>
                <a:cs typeface="Times New Roman" panose="02020603050405020304" pitchFamily="18" charset="0"/>
              </a:rPr>
              <a:t>Това входно изображение се състои само от 1 канал, вероятно канал в сивата скала.</a:t>
            </a:r>
            <a:r>
              <a:rPr lang="en-US" dirty="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След това към входното изображение се прилагат два конволюционни слоя 3x3, всеки от които е последван от ReLU слой. </a:t>
            </a:r>
            <a:endParaRPr lang="en-US" dirty="0">
              <a:latin typeface="Times New Roman" panose="02020603050405020304" pitchFamily="18" charset="0"/>
              <a:cs typeface="Times New Roman" panose="02020603050405020304" pitchFamily="18" charset="0"/>
            </a:endParaRPr>
          </a:p>
          <a:p>
            <a:pPr algn="l"/>
            <a:r>
              <a:rPr lang="ru-RU" dirty="0">
                <a:latin typeface="Times New Roman" panose="02020603050405020304" pitchFamily="18" charset="0"/>
                <a:cs typeface="Times New Roman" panose="02020603050405020304" pitchFamily="18" charset="0"/>
              </a:rPr>
              <a:t>В същото време броят на каналите се увеличава до 64, за да се обхванат характеристики от по-високо ниво.</a:t>
            </a:r>
            <a:r>
              <a:rPr lang="en-US" dirty="0">
                <a:latin typeface="Times New Roman" panose="02020603050405020304" pitchFamily="18" charset="0"/>
                <a:cs typeface="Times New Roman" panose="02020603050405020304" pitchFamily="18" charset="0"/>
              </a:rPr>
              <a:t> </a:t>
            </a:r>
          </a:p>
          <a:p>
            <a:pPr algn="l"/>
            <a:r>
              <a:rPr lang="ru-RU" dirty="0">
                <a:latin typeface="Times New Roman" panose="02020603050405020304" pitchFamily="18" charset="0"/>
                <a:cs typeface="Times New Roman" panose="02020603050405020304" pitchFamily="18" charset="0"/>
              </a:rPr>
              <a:t>След това се прилага обединяващ слой с максимум 2x2 и стъпка от 2. </a:t>
            </a:r>
            <a:endParaRPr lang="en-US" dirty="0">
              <a:latin typeface="Times New Roman" panose="02020603050405020304" pitchFamily="18" charset="0"/>
              <a:cs typeface="Times New Roman" panose="02020603050405020304" pitchFamily="18" charset="0"/>
            </a:endParaRPr>
          </a:p>
          <a:p>
            <a:pPr algn="l"/>
            <a:r>
              <a:rPr lang="ru-RU" dirty="0">
                <a:latin typeface="Times New Roman" panose="02020603050405020304" pitchFamily="18" charset="0"/>
                <a:cs typeface="Times New Roman" panose="02020603050405020304" pitchFamily="18" charset="0"/>
              </a:rPr>
              <a:t>Това намалява размера на картата на характеристиките 284².</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02577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8AC9B65-16B4-4557-37E8-F845C0A09F18}"/>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03B39C9-1246-300A-5199-F687633E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30AD260-B944-EEEE-67DB-81476437D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76DD100-010C-18BF-9BCD-E3CBD30DF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D2F621-39D6-30E0-D3FB-532E7343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90184B2-C1D7-7C48-1B43-D6552C8E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8E8C3B-FE60-3ABC-D71E-BBBBBD158E07}"/>
              </a:ext>
            </a:extLst>
          </p:cNvPr>
          <p:cNvSpPr>
            <a:spLocks noGrp="1"/>
          </p:cNvSpPr>
          <p:nvPr>
            <p:ph type="title"/>
          </p:nvPr>
        </p:nvSpPr>
        <p:spPr>
          <a:xfrm>
            <a:off x="1010409" y="294538"/>
            <a:ext cx="9895951" cy="1033669"/>
          </a:xfrm>
        </p:spPr>
        <p:txBody>
          <a:bodyPr>
            <a:normAutofit/>
          </a:bodyPr>
          <a:lstStyle/>
          <a:p>
            <a:r>
              <a:rPr lang="en-US" sz="4000" dirty="0">
                <a:solidFill>
                  <a:srgbClr val="FFFFFF"/>
                </a:solidFill>
              </a:rPr>
              <a:t>U-net</a:t>
            </a:r>
          </a:p>
        </p:txBody>
      </p:sp>
      <p:sp>
        <p:nvSpPr>
          <p:cNvPr id="3" name="Content Placeholder 2">
            <a:extLst>
              <a:ext uri="{FF2B5EF4-FFF2-40B4-BE49-F238E27FC236}">
                <a16:creationId xmlns:a16="http://schemas.microsoft.com/office/drawing/2014/main" id="{ABA54CF8-39E1-4936-F55D-F45A42530B26}"/>
              </a:ext>
            </a:extLst>
          </p:cNvPr>
          <p:cNvSpPr>
            <a:spLocks noGrp="1"/>
          </p:cNvSpPr>
          <p:nvPr>
            <p:ph idx="1"/>
          </p:nvPr>
        </p:nvSpPr>
        <p:spPr>
          <a:xfrm>
            <a:off x="724659" y="2221939"/>
            <a:ext cx="9753600" cy="3870325"/>
          </a:xfrm>
        </p:spPr>
        <p:txBody>
          <a:bodyPr/>
          <a:lstStyle/>
          <a:p>
            <a:pPr>
              <a:buAutoNum type="arabicPeriod" startAt="4"/>
            </a:pPr>
            <a:endParaRPr lang="en-US" sz="1800" dirty="0">
              <a:solidFill>
                <a:schemeClr val="accent4">
                  <a:lumMod val="75000"/>
                </a:schemeClr>
              </a:solidFill>
            </a:endParaRPr>
          </a:p>
          <a:p>
            <a:pPr marL="0" indent="0">
              <a:buNone/>
            </a:pPr>
            <a:endParaRPr lang="en-US" sz="1800" dirty="0">
              <a:solidFill>
                <a:schemeClr val="accent4">
                  <a:lumMod val="75000"/>
                </a:schemeClr>
              </a:solidFill>
            </a:endParaRPr>
          </a:p>
        </p:txBody>
      </p:sp>
      <p:sp>
        <p:nvSpPr>
          <p:cNvPr id="7" name="TextBox 6">
            <a:extLst>
              <a:ext uri="{FF2B5EF4-FFF2-40B4-BE49-F238E27FC236}">
                <a16:creationId xmlns:a16="http://schemas.microsoft.com/office/drawing/2014/main" id="{AFA34377-604A-51C9-9CC5-B3030D6B9191}"/>
              </a:ext>
            </a:extLst>
          </p:cNvPr>
          <p:cNvSpPr txBox="1"/>
          <p:nvPr/>
        </p:nvSpPr>
        <p:spPr>
          <a:xfrm>
            <a:off x="1010409" y="1952714"/>
            <a:ext cx="11312818" cy="3416320"/>
          </a:xfrm>
          <a:prstGeom prst="rect">
            <a:avLst/>
          </a:prstGeom>
          <a:noFill/>
        </p:spPr>
        <p:txBody>
          <a:bodyPr wrap="square" rtlCol="0">
            <a:spAutoFit/>
          </a:bodyPr>
          <a:lstStyle/>
          <a:p>
            <a:pPr algn="l"/>
            <a:r>
              <a:rPr lang="ru-RU" dirty="0">
                <a:latin typeface="Times New Roman" panose="02020603050405020304" pitchFamily="18" charset="0"/>
                <a:cs typeface="Times New Roman" panose="02020603050405020304" pitchFamily="18" charset="0"/>
              </a:rPr>
              <a:t>Блок 2</a:t>
            </a:r>
            <a:endParaRPr lang="en-US" dirty="0">
              <a:latin typeface="Times New Roman" panose="02020603050405020304" pitchFamily="18" charset="0"/>
              <a:cs typeface="Times New Roman" panose="02020603050405020304" pitchFamily="18" charset="0"/>
            </a:endParaRPr>
          </a:p>
          <a:p>
            <a:pPr algn="l"/>
            <a:r>
              <a:rPr lang="ru-RU" dirty="0">
                <a:latin typeface="Times New Roman" panose="02020603050405020304" pitchFamily="18" charset="0"/>
                <a:cs typeface="Times New Roman" panose="02020603050405020304" pitchFamily="18" charset="0"/>
              </a:rPr>
              <a:t>Точно както в блок 1, два 3x3 конволюционни слоя се прилагат към изхода на блок 1, всеки от които е последван от ReLU слой. </a:t>
            </a:r>
            <a:endParaRPr lang="en-US" dirty="0">
              <a:latin typeface="Times New Roman" panose="02020603050405020304" pitchFamily="18" charset="0"/>
              <a:cs typeface="Times New Roman" panose="02020603050405020304" pitchFamily="18" charset="0"/>
            </a:endParaRPr>
          </a:p>
          <a:p>
            <a:pPr algn="l"/>
            <a:r>
              <a:rPr lang="ru-RU" dirty="0">
                <a:latin typeface="Times New Roman" panose="02020603050405020304" pitchFamily="18" charset="0"/>
                <a:cs typeface="Times New Roman" panose="02020603050405020304" pitchFamily="18" charset="0"/>
              </a:rPr>
              <a:t>Във всеки нов блок броят на каналите с характеристики се удвоява, сега до 128.</a:t>
            </a:r>
            <a:endParaRPr lang="en-US" dirty="0">
              <a:latin typeface="Times New Roman" panose="02020603050405020304" pitchFamily="18" charset="0"/>
              <a:cs typeface="Times New Roman" panose="02020603050405020304" pitchFamily="18" charset="0"/>
            </a:endParaRPr>
          </a:p>
          <a:p>
            <a:pPr algn="l"/>
            <a:r>
              <a:rPr lang="ru-RU" dirty="0">
                <a:latin typeface="Times New Roman" panose="02020603050405020304" pitchFamily="18" charset="0"/>
                <a:cs typeface="Times New Roman" panose="02020603050405020304" pitchFamily="18" charset="0"/>
              </a:rPr>
              <a:t>След това към получената карта с характеристики отново се прилага 2x2 max pooling слой, намалявайки пространствените размери наполовина до 140².</a:t>
            </a:r>
            <a:endParaRPr lang="en-US" dirty="0">
              <a:latin typeface="Times New Roman" panose="02020603050405020304" pitchFamily="18" charset="0"/>
              <a:cs typeface="Times New Roman" panose="02020603050405020304" pitchFamily="18" charset="0"/>
            </a:endParaRPr>
          </a:p>
          <a:p>
            <a:pPr algn="l"/>
            <a:endParaRPr lang="en-US" dirty="0">
              <a:latin typeface="Times New Roman" panose="02020603050405020304" pitchFamily="18" charset="0"/>
              <a:cs typeface="Times New Roman" panose="02020603050405020304" pitchFamily="18" charset="0"/>
            </a:endParaRPr>
          </a:p>
          <a:p>
            <a:pPr algn="l"/>
            <a:endParaRPr lang="en-US" dirty="0">
              <a:latin typeface="Times New Roman" panose="02020603050405020304" pitchFamily="18" charset="0"/>
              <a:cs typeface="Times New Roman" panose="02020603050405020304" pitchFamily="18" charset="0"/>
            </a:endParaRPr>
          </a:p>
          <a:p>
            <a:pPr algn="l"/>
            <a:r>
              <a:rPr lang="bg-BG" dirty="0">
                <a:latin typeface="Times New Roman" panose="02020603050405020304" pitchFamily="18" charset="0"/>
                <a:cs typeface="Times New Roman" panose="02020603050405020304" pitchFamily="18" charset="0"/>
              </a:rPr>
              <a:t>Това се повтаря за Блок 3 и Блок 4</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0745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6CEA7F0-6D3C-9BEC-E8EC-30A547823927}"/>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CD67969-B148-4F57-CA36-A144A4C308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11BCB31-313E-3D9C-C25B-2A4154B42D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546EEC4-629C-08FA-5B09-7923513BB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F015B1A-C858-4AA4-D5CB-468EE5360F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358B190-7A49-C90B-A5F1-2EBFA15C5A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18C131-B125-F9DC-7EC3-DFB9784BE193}"/>
              </a:ext>
            </a:extLst>
          </p:cNvPr>
          <p:cNvSpPr>
            <a:spLocks noGrp="1"/>
          </p:cNvSpPr>
          <p:nvPr>
            <p:ph type="title"/>
          </p:nvPr>
        </p:nvSpPr>
        <p:spPr>
          <a:xfrm>
            <a:off x="1010409" y="294538"/>
            <a:ext cx="9895951" cy="1033669"/>
          </a:xfrm>
        </p:spPr>
        <p:txBody>
          <a:bodyPr>
            <a:normAutofit/>
          </a:bodyPr>
          <a:lstStyle/>
          <a:p>
            <a:r>
              <a:rPr lang="en-US" sz="4000" dirty="0">
                <a:solidFill>
                  <a:srgbClr val="FFFFFF"/>
                </a:solidFill>
              </a:rPr>
              <a:t>U-net</a:t>
            </a:r>
          </a:p>
        </p:txBody>
      </p:sp>
      <p:sp>
        <p:nvSpPr>
          <p:cNvPr id="3" name="Content Placeholder 2">
            <a:extLst>
              <a:ext uri="{FF2B5EF4-FFF2-40B4-BE49-F238E27FC236}">
                <a16:creationId xmlns:a16="http://schemas.microsoft.com/office/drawing/2014/main" id="{DB2837A7-FF6A-E507-6C62-8282F606D970}"/>
              </a:ext>
            </a:extLst>
          </p:cNvPr>
          <p:cNvSpPr>
            <a:spLocks noGrp="1"/>
          </p:cNvSpPr>
          <p:nvPr>
            <p:ph idx="1"/>
          </p:nvPr>
        </p:nvSpPr>
        <p:spPr>
          <a:xfrm>
            <a:off x="724659" y="2221939"/>
            <a:ext cx="9753600" cy="3870325"/>
          </a:xfrm>
        </p:spPr>
        <p:txBody>
          <a:bodyPr/>
          <a:lstStyle/>
          <a:p>
            <a:pPr>
              <a:buAutoNum type="arabicPeriod" startAt="4"/>
            </a:pPr>
            <a:endParaRPr lang="en-US" sz="1800" dirty="0">
              <a:solidFill>
                <a:schemeClr val="accent4">
                  <a:lumMod val="75000"/>
                </a:schemeClr>
              </a:solidFill>
            </a:endParaRPr>
          </a:p>
          <a:p>
            <a:pPr marL="0" indent="0">
              <a:buNone/>
            </a:pPr>
            <a:endParaRPr lang="en-US" sz="1800" dirty="0">
              <a:solidFill>
                <a:schemeClr val="accent4">
                  <a:lumMod val="75000"/>
                </a:schemeClr>
              </a:solidFill>
            </a:endParaRPr>
          </a:p>
        </p:txBody>
      </p:sp>
      <p:sp>
        <p:nvSpPr>
          <p:cNvPr id="7" name="TextBox 6">
            <a:extLst>
              <a:ext uri="{FF2B5EF4-FFF2-40B4-BE49-F238E27FC236}">
                <a16:creationId xmlns:a16="http://schemas.microsoft.com/office/drawing/2014/main" id="{E6128B01-14EB-BB95-8633-3519F1DA642C}"/>
              </a:ext>
            </a:extLst>
          </p:cNvPr>
          <p:cNvSpPr txBox="1"/>
          <p:nvPr/>
        </p:nvSpPr>
        <p:spPr>
          <a:xfrm>
            <a:off x="1010409" y="1952714"/>
            <a:ext cx="11312818" cy="3785652"/>
          </a:xfrm>
          <a:prstGeom prst="rect">
            <a:avLst/>
          </a:prstGeom>
          <a:noFill/>
        </p:spPr>
        <p:txBody>
          <a:bodyPr wrap="square" rtlCol="0">
            <a:spAutoFit/>
          </a:bodyPr>
          <a:lstStyle/>
          <a:p>
            <a:pPr algn="l"/>
            <a:r>
              <a:rPr lang="ru-RU" dirty="0">
                <a:latin typeface="Times New Roman" panose="02020603050405020304" pitchFamily="18" charset="0"/>
                <a:cs typeface="Times New Roman" panose="02020603050405020304" pitchFamily="18" charset="0"/>
              </a:rPr>
              <a:t>Блок 5</a:t>
            </a:r>
          </a:p>
          <a:p>
            <a:pPr algn="l"/>
            <a:r>
              <a:rPr lang="ru-RU" dirty="0">
                <a:latin typeface="Times New Roman" panose="02020603050405020304" pitchFamily="18" charset="0"/>
                <a:cs typeface="Times New Roman" panose="02020603050405020304" pitchFamily="18" charset="0"/>
              </a:rPr>
              <a:t>В последния блок на свиващия се път, броят на каналите с характеристики достига 1024, след като е удвоен във всеки блок.Този блок съдържа също два слоя конволюция 3x3, всеки от които е последван от ReLU слой.</a:t>
            </a:r>
            <a:endParaRPr lang="en-US" dirty="0">
              <a:latin typeface="Times New Roman" panose="02020603050405020304" pitchFamily="18" charset="0"/>
              <a:cs typeface="Times New Roman" panose="02020603050405020304" pitchFamily="18" charset="0"/>
            </a:endParaRPr>
          </a:p>
          <a:p>
            <a:pPr algn="l"/>
            <a:endParaRPr lang="en-US" dirty="0">
              <a:latin typeface="Times New Roman" panose="02020603050405020304" pitchFamily="18" charset="0"/>
              <a:cs typeface="Times New Roman" panose="02020603050405020304" pitchFamily="18" charset="0"/>
            </a:endParaRPr>
          </a:p>
          <a:p>
            <a:pPr algn="l"/>
            <a:r>
              <a:rPr lang="ru-RU" dirty="0">
                <a:latin typeface="Times New Roman" panose="02020603050405020304" pitchFamily="18" charset="0"/>
                <a:cs typeface="Times New Roman" panose="02020603050405020304" pitchFamily="18" charset="0"/>
              </a:rPr>
              <a:t>Разширяващият се път използва както операции по конволюция, така и операции по повишаване на конволюцията</a:t>
            </a:r>
            <a:r>
              <a:rPr lang="en-US" dirty="0">
                <a:latin typeface="Times New Roman" panose="02020603050405020304" pitchFamily="18" charset="0"/>
                <a:cs typeface="Times New Roman" panose="02020603050405020304" pitchFamily="18" charset="0"/>
              </a:rPr>
              <a:t> (up convolution)</a:t>
            </a:r>
            <a:r>
              <a:rPr lang="ru-RU" dirty="0">
                <a:latin typeface="Times New Roman" panose="02020603050405020304" pitchFamily="18" charset="0"/>
                <a:cs typeface="Times New Roman" panose="02020603050405020304" pitchFamily="18" charset="0"/>
              </a:rPr>
              <a:t>, за да комбинира научените характеристики и да увеличи семплирането на входната карта на характеристиките, докато генерира карта на сегментиране.</a:t>
            </a:r>
            <a:endParaRPr lang="en-US" dirty="0">
              <a:latin typeface="Times New Roman" panose="02020603050405020304" pitchFamily="18" charset="0"/>
              <a:cs typeface="Times New Roman" panose="02020603050405020304" pitchFamily="18" charset="0"/>
            </a:endParaRPr>
          </a:p>
          <a:p>
            <a:pPr algn="l"/>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43372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AE53A53-1C82-7B91-9909-22B775EFCE0E}"/>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B9B44DC-8A9F-DA46-CDDE-CFE69DC3EE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8906AF4-1A88-F484-BD58-D3876A0A3F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BBA40E3-7B21-1052-6C3D-11C8FC6ECC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26B4F15-E3A9-81CC-4D36-85B1263A5E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B0CFAAA-787C-72E1-17B2-CD6FA990FB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383C96-3918-A5A8-F9B6-B5135BBAEDF1}"/>
              </a:ext>
            </a:extLst>
          </p:cNvPr>
          <p:cNvSpPr>
            <a:spLocks noGrp="1"/>
          </p:cNvSpPr>
          <p:nvPr>
            <p:ph type="title"/>
          </p:nvPr>
        </p:nvSpPr>
        <p:spPr>
          <a:xfrm>
            <a:off x="1010409" y="294538"/>
            <a:ext cx="9895951" cy="1033669"/>
          </a:xfrm>
        </p:spPr>
        <p:txBody>
          <a:bodyPr>
            <a:normAutofit/>
          </a:bodyPr>
          <a:lstStyle/>
          <a:p>
            <a:r>
              <a:rPr lang="en-US" sz="4000" dirty="0">
                <a:solidFill>
                  <a:srgbClr val="FFFFFF"/>
                </a:solidFill>
              </a:rPr>
              <a:t>U-net</a:t>
            </a:r>
          </a:p>
        </p:txBody>
      </p:sp>
      <p:sp>
        <p:nvSpPr>
          <p:cNvPr id="3" name="Content Placeholder 2">
            <a:extLst>
              <a:ext uri="{FF2B5EF4-FFF2-40B4-BE49-F238E27FC236}">
                <a16:creationId xmlns:a16="http://schemas.microsoft.com/office/drawing/2014/main" id="{2B42C590-CCD2-CCD1-A524-3569A04BF775}"/>
              </a:ext>
            </a:extLst>
          </p:cNvPr>
          <p:cNvSpPr>
            <a:spLocks noGrp="1"/>
          </p:cNvSpPr>
          <p:nvPr>
            <p:ph idx="1"/>
          </p:nvPr>
        </p:nvSpPr>
        <p:spPr>
          <a:xfrm>
            <a:off x="724659" y="2221939"/>
            <a:ext cx="9753600" cy="3870325"/>
          </a:xfrm>
        </p:spPr>
        <p:txBody>
          <a:bodyPr/>
          <a:lstStyle/>
          <a:p>
            <a:pPr>
              <a:buAutoNum type="arabicPeriod" startAt="4"/>
            </a:pPr>
            <a:endParaRPr lang="en-US" sz="1800" dirty="0">
              <a:solidFill>
                <a:schemeClr val="accent4">
                  <a:lumMod val="75000"/>
                </a:schemeClr>
              </a:solidFill>
            </a:endParaRPr>
          </a:p>
          <a:p>
            <a:pPr marL="0" indent="0">
              <a:buNone/>
            </a:pPr>
            <a:endParaRPr lang="en-US" sz="1800" dirty="0">
              <a:solidFill>
                <a:schemeClr val="accent4">
                  <a:lumMod val="75000"/>
                </a:schemeClr>
              </a:solidFill>
            </a:endParaRPr>
          </a:p>
        </p:txBody>
      </p:sp>
      <p:pic>
        <p:nvPicPr>
          <p:cNvPr id="5" name="Picture 4" descr="A diagram of a number grid&#10;&#10;AI-generated content may be incorrect.">
            <a:extLst>
              <a:ext uri="{FF2B5EF4-FFF2-40B4-BE49-F238E27FC236}">
                <a16:creationId xmlns:a16="http://schemas.microsoft.com/office/drawing/2014/main" id="{7D42B705-FD52-FBC2-83D4-3F9FA21819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0062" y="2253153"/>
            <a:ext cx="10155067" cy="3839111"/>
          </a:xfrm>
          <a:prstGeom prst="rect">
            <a:avLst/>
          </a:prstGeom>
        </p:spPr>
      </p:pic>
    </p:spTree>
    <p:extLst>
      <p:ext uri="{BB962C8B-B14F-4D97-AF65-F5344CB8AC3E}">
        <p14:creationId xmlns:p14="http://schemas.microsoft.com/office/powerpoint/2010/main" val="5467937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6657B29-8660-E383-CC0D-AB124F8146FF}"/>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9880562-0635-DCCF-4465-DC00AC3D15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B1BD69C-D96D-E54A-D17B-4F1A782F13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E7FF8DA-2F66-1EB3-EEEB-EE04DB31B1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531CDD8-766F-CD40-ECFA-DA6FC337DB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04A9A4D-4718-F462-D4AD-1E1C91FA2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4A5318-D2FA-5284-BA6C-20AF06ABFEFA}"/>
              </a:ext>
            </a:extLst>
          </p:cNvPr>
          <p:cNvSpPr>
            <a:spLocks noGrp="1"/>
          </p:cNvSpPr>
          <p:nvPr>
            <p:ph type="title"/>
          </p:nvPr>
        </p:nvSpPr>
        <p:spPr>
          <a:xfrm>
            <a:off x="1010409" y="294538"/>
            <a:ext cx="9895951" cy="1033669"/>
          </a:xfrm>
        </p:spPr>
        <p:txBody>
          <a:bodyPr>
            <a:normAutofit/>
          </a:bodyPr>
          <a:lstStyle/>
          <a:p>
            <a:r>
              <a:rPr lang="en-US" sz="4000" dirty="0">
                <a:solidFill>
                  <a:srgbClr val="FFFFFF"/>
                </a:solidFill>
              </a:rPr>
              <a:t>U-net</a:t>
            </a:r>
          </a:p>
        </p:txBody>
      </p:sp>
      <p:sp>
        <p:nvSpPr>
          <p:cNvPr id="3" name="Content Placeholder 2">
            <a:extLst>
              <a:ext uri="{FF2B5EF4-FFF2-40B4-BE49-F238E27FC236}">
                <a16:creationId xmlns:a16="http://schemas.microsoft.com/office/drawing/2014/main" id="{77D9C91B-B8CA-67B0-C153-E86B25CA1645}"/>
              </a:ext>
            </a:extLst>
          </p:cNvPr>
          <p:cNvSpPr>
            <a:spLocks noGrp="1"/>
          </p:cNvSpPr>
          <p:nvPr>
            <p:ph idx="1"/>
          </p:nvPr>
        </p:nvSpPr>
        <p:spPr>
          <a:xfrm>
            <a:off x="724659" y="2221939"/>
            <a:ext cx="9753600" cy="3870325"/>
          </a:xfrm>
        </p:spPr>
        <p:txBody>
          <a:bodyPr/>
          <a:lstStyle/>
          <a:p>
            <a:pPr>
              <a:buAutoNum type="arabicPeriod" startAt="4"/>
            </a:pPr>
            <a:endParaRPr lang="en-US" sz="1800" dirty="0">
              <a:solidFill>
                <a:schemeClr val="accent4">
                  <a:lumMod val="75000"/>
                </a:schemeClr>
              </a:solidFill>
            </a:endParaRPr>
          </a:p>
          <a:p>
            <a:pPr marL="0" indent="0">
              <a:buNone/>
            </a:pPr>
            <a:endParaRPr lang="en-US" sz="1800" dirty="0">
              <a:solidFill>
                <a:schemeClr val="accent4">
                  <a:lumMod val="75000"/>
                </a:schemeClr>
              </a:solidFill>
            </a:endParaRPr>
          </a:p>
        </p:txBody>
      </p:sp>
      <p:pic>
        <p:nvPicPr>
          <p:cNvPr id="5" name="Picture 4" descr="A collage of images of a person riding a bicycle&#10;&#10;AI-generated content may be incorrect.">
            <a:extLst>
              <a:ext uri="{FF2B5EF4-FFF2-40B4-BE49-F238E27FC236}">
                <a16:creationId xmlns:a16="http://schemas.microsoft.com/office/drawing/2014/main" id="{DE09BE67-C225-9993-2BE4-DACCA7D474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4430" y="1622745"/>
            <a:ext cx="4923745" cy="5001144"/>
          </a:xfrm>
          <a:prstGeom prst="rect">
            <a:avLst/>
          </a:prstGeom>
        </p:spPr>
      </p:pic>
    </p:spTree>
    <p:extLst>
      <p:ext uri="{BB962C8B-B14F-4D97-AF65-F5344CB8AC3E}">
        <p14:creationId xmlns:p14="http://schemas.microsoft.com/office/powerpoint/2010/main" val="687791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A67A96E-AD72-C49A-EB81-C9C4B4F84B82}"/>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8EDDAE6-6BBC-5DB6-DBF9-746F1B9E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53906A9-0B41-284D-BB53-73072CB8A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47155E9-86FA-8DCE-B320-4ACE3B793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7502E95-5DCF-3B79-D8B9-F1397C807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2A0AD92-20FD-42A4-B946-3FE1EA5BEE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C6146E-3870-794A-6DC2-47D456971A59}"/>
              </a:ext>
            </a:extLst>
          </p:cNvPr>
          <p:cNvSpPr>
            <a:spLocks noGrp="1"/>
          </p:cNvSpPr>
          <p:nvPr>
            <p:ph type="title"/>
          </p:nvPr>
        </p:nvSpPr>
        <p:spPr>
          <a:xfrm>
            <a:off x="1010409" y="294538"/>
            <a:ext cx="9895951" cy="1033669"/>
          </a:xfrm>
        </p:spPr>
        <p:txBody>
          <a:bodyPr>
            <a:normAutofit/>
          </a:bodyPr>
          <a:lstStyle/>
          <a:p>
            <a:r>
              <a:rPr lang="en-US" sz="4000" dirty="0">
                <a:solidFill>
                  <a:srgbClr val="FFFFFF"/>
                </a:solidFill>
              </a:rPr>
              <a:t>DALL-E</a:t>
            </a:r>
          </a:p>
        </p:txBody>
      </p:sp>
      <p:sp>
        <p:nvSpPr>
          <p:cNvPr id="3" name="Content Placeholder 2">
            <a:extLst>
              <a:ext uri="{FF2B5EF4-FFF2-40B4-BE49-F238E27FC236}">
                <a16:creationId xmlns:a16="http://schemas.microsoft.com/office/drawing/2014/main" id="{8EF8B832-8D5B-3D0C-884A-EC628E4CADC7}"/>
              </a:ext>
            </a:extLst>
          </p:cNvPr>
          <p:cNvSpPr>
            <a:spLocks noGrp="1"/>
          </p:cNvSpPr>
          <p:nvPr>
            <p:ph idx="1"/>
          </p:nvPr>
        </p:nvSpPr>
        <p:spPr>
          <a:xfrm>
            <a:off x="724659" y="2221939"/>
            <a:ext cx="9753600" cy="3870325"/>
          </a:xfrm>
        </p:spPr>
        <p:txBody>
          <a:bodyPr/>
          <a:lstStyle/>
          <a:p>
            <a:pPr>
              <a:buAutoNum type="arabicPeriod" startAt="4"/>
            </a:pPr>
            <a:endParaRPr lang="en-US" sz="1800" dirty="0">
              <a:solidFill>
                <a:schemeClr val="accent4">
                  <a:lumMod val="75000"/>
                </a:schemeClr>
              </a:solidFill>
            </a:endParaRPr>
          </a:p>
          <a:p>
            <a:pPr marL="0" indent="0">
              <a:buNone/>
            </a:pPr>
            <a:endParaRPr lang="en-US" sz="1800" dirty="0">
              <a:solidFill>
                <a:schemeClr val="accent4">
                  <a:lumMod val="75000"/>
                </a:schemeClr>
              </a:solidFill>
            </a:endParaRPr>
          </a:p>
        </p:txBody>
      </p:sp>
      <p:sp>
        <p:nvSpPr>
          <p:cNvPr id="7" name="TextBox 6">
            <a:extLst>
              <a:ext uri="{FF2B5EF4-FFF2-40B4-BE49-F238E27FC236}">
                <a16:creationId xmlns:a16="http://schemas.microsoft.com/office/drawing/2014/main" id="{EED3E93D-CC97-32F9-8885-CD4E890F3300}"/>
              </a:ext>
            </a:extLst>
          </p:cNvPr>
          <p:cNvSpPr txBox="1"/>
          <p:nvPr/>
        </p:nvSpPr>
        <p:spPr>
          <a:xfrm>
            <a:off x="724659" y="1891970"/>
            <a:ext cx="11312818" cy="461665"/>
          </a:xfrm>
          <a:prstGeom prst="rect">
            <a:avLst/>
          </a:prstGeom>
          <a:noFill/>
        </p:spPr>
        <p:txBody>
          <a:bodyPr wrap="square" rtlCol="0">
            <a:spAutoFit/>
          </a:bodyPr>
          <a:lstStyle/>
          <a:p>
            <a:pPr algn="l"/>
            <a:endParaRPr lang="en-US" dirty="0">
              <a:latin typeface="Times New Roman" panose="02020603050405020304" pitchFamily="18" charset="0"/>
              <a:cs typeface="Times New Roman" panose="02020603050405020304" pitchFamily="18" charset="0"/>
            </a:endParaRPr>
          </a:p>
        </p:txBody>
      </p:sp>
      <p:pic>
        <p:nvPicPr>
          <p:cNvPr id="5" name="Picture 4" descr="A diagram of a computer program&#10;&#10;AI-generated content may be incorrect.">
            <a:extLst>
              <a:ext uri="{FF2B5EF4-FFF2-40B4-BE49-F238E27FC236}">
                <a16:creationId xmlns:a16="http://schemas.microsoft.com/office/drawing/2014/main" id="{FE2C428C-5601-B7CA-CBF6-A2EEB5A0F4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6964" y="1597432"/>
            <a:ext cx="6834188" cy="5125642"/>
          </a:xfrm>
          <a:prstGeom prst="rect">
            <a:avLst/>
          </a:prstGeom>
        </p:spPr>
      </p:pic>
    </p:spTree>
    <p:extLst>
      <p:ext uri="{BB962C8B-B14F-4D97-AF65-F5344CB8AC3E}">
        <p14:creationId xmlns:p14="http://schemas.microsoft.com/office/powerpoint/2010/main" val="25534741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E99C8-423B-A24C-2C06-21FBC9AC1422}"/>
              </a:ext>
            </a:extLst>
          </p:cNvPr>
          <p:cNvSpPr>
            <a:spLocks noGrp="1"/>
          </p:cNvSpPr>
          <p:nvPr>
            <p:ph type="title"/>
          </p:nvPr>
        </p:nvSpPr>
        <p:spPr/>
        <p:txBody>
          <a:bodyPr/>
          <a:lstStyle/>
          <a:p>
            <a:r>
              <a:rPr lang="en-US" dirty="0"/>
              <a:t>DALL-E</a:t>
            </a:r>
          </a:p>
        </p:txBody>
      </p:sp>
      <p:sp>
        <p:nvSpPr>
          <p:cNvPr id="3" name="Content Placeholder 2">
            <a:extLst>
              <a:ext uri="{FF2B5EF4-FFF2-40B4-BE49-F238E27FC236}">
                <a16:creationId xmlns:a16="http://schemas.microsoft.com/office/drawing/2014/main" id="{BA8B7FE1-15FA-7F29-128E-1A006D3DD8C2}"/>
              </a:ext>
            </a:extLst>
          </p:cNvPr>
          <p:cNvSpPr>
            <a:spLocks noGrp="1"/>
          </p:cNvSpPr>
          <p:nvPr>
            <p:ph idx="1"/>
          </p:nvPr>
        </p:nvSpPr>
        <p:spPr>
          <a:xfrm>
            <a:off x="1504950" y="6384014"/>
            <a:ext cx="9753600" cy="3870325"/>
          </a:xfrm>
        </p:spPr>
        <p:txBody>
          <a:bodyPr/>
          <a:lstStyle/>
          <a:p>
            <a:r>
              <a:rPr lang="en-US" sz="2000" i="1" dirty="0"/>
              <a:t>“create a painting of a father and son looking at the sunset in Van Gogh style”.</a:t>
            </a:r>
          </a:p>
        </p:txBody>
      </p:sp>
      <p:pic>
        <p:nvPicPr>
          <p:cNvPr id="5" name="Picture 4" descr="A person and child looking at a starry night&#10;&#10;AI-generated content may be incorrect.">
            <a:extLst>
              <a:ext uri="{FF2B5EF4-FFF2-40B4-BE49-F238E27FC236}">
                <a16:creationId xmlns:a16="http://schemas.microsoft.com/office/drawing/2014/main" id="{E58F77FF-CC8B-D9EC-EF9C-7692B4D234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9468" y="969051"/>
            <a:ext cx="5181595" cy="5131712"/>
          </a:xfrm>
          <a:prstGeom prst="rect">
            <a:avLst/>
          </a:prstGeom>
        </p:spPr>
      </p:pic>
    </p:spTree>
    <p:extLst>
      <p:ext uri="{BB962C8B-B14F-4D97-AF65-F5344CB8AC3E}">
        <p14:creationId xmlns:p14="http://schemas.microsoft.com/office/powerpoint/2010/main" val="31558091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EB05B-BD0E-4179-2240-6FFA19AA7D7F}"/>
              </a:ext>
            </a:extLst>
          </p:cNvPr>
          <p:cNvSpPr>
            <a:spLocks noGrp="1"/>
          </p:cNvSpPr>
          <p:nvPr>
            <p:ph type="title"/>
          </p:nvPr>
        </p:nvSpPr>
        <p:spPr/>
        <p:txBody>
          <a:bodyPr/>
          <a:lstStyle/>
          <a:p>
            <a:r>
              <a:rPr lang="bg-BG" dirty="0"/>
              <a:t>Източници</a:t>
            </a:r>
            <a:endParaRPr lang="en-US" dirty="0"/>
          </a:p>
        </p:txBody>
      </p:sp>
      <p:sp>
        <p:nvSpPr>
          <p:cNvPr id="3" name="Content Placeholder 2">
            <a:extLst>
              <a:ext uri="{FF2B5EF4-FFF2-40B4-BE49-F238E27FC236}">
                <a16:creationId xmlns:a16="http://schemas.microsoft.com/office/drawing/2014/main" id="{C568A288-C80B-0E57-C96F-78FB995BF8EE}"/>
              </a:ext>
            </a:extLst>
          </p:cNvPr>
          <p:cNvSpPr>
            <a:spLocks noGrp="1"/>
          </p:cNvSpPr>
          <p:nvPr>
            <p:ph idx="1"/>
          </p:nvPr>
        </p:nvSpPr>
        <p:spPr>
          <a:xfrm>
            <a:off x="1947863" y="900112"/>
            <a:ext cx="9753600" cy="3870325"/>
          </a:xfrm>
        </p:spPr>
        <p:txBody>
          <a:bodyPr/>
          <a:lstStyle/>
          <a:p>
            <a:r>
              <a:rPr lang="en-US" sz="1600" dirty="0"/>
              <a:t>[1] https://medium.com/ubiai-nlp/the-superiority-of-yolo-v7-over-traditional-cnns-2562c6d05530</a:t>
            </a:r>
          </a:p>
          <a:p>
            <a:r>
              <a:rPr lang="en-US" sz="1600" dirty="0"/>
              <a:t>[2] https://towardsdatascience.com/convolutional-neural-networks-explained-9cc5188c4939/</a:t>
            </a:r>
          </a:p>
          <a:p>
            <a:r>
              <a:rPr lang="en-US" sz="1600" dirty="0"/>
              <a:t>[3] </a:t>
            </a:r>
            <a:r>
              <a:rPr lang="en-US" sz="1600" dirty="0">
                <a:hlinkClick r:id="rId3"/>
              </a:rPr>
              <a:t>https://en.wikipedia.org/wiki/U-Net</a:t>
            </a:r>
            <a:endParaRPr lang="en-US" sz="1600" dirty="0"/>
          </a:p>
          <a:p>
            <a:r>
              <a:rPr lang="en-US" sz="1600" dirty="0"/>
              <a:t>[4] https://www.youtube.com/watch?v=svn9-xV7wjk</a:t>
            </a:r>
          </a:p>
          <a:p>
            <a:r>
              <a:rPr lang="en-US" sz="1600" dirty="0"/>
              <a:t>[5] </a:t>
            </a:r>
            <a:r>
              <a:rPr lang="en-US" sz="1600" dirty="0">
                <a:hlinkClick r:id="rId4"/>
              </a:rPr>
              <a:t>https://www.ultralytics.com/glossary/non-maximum-suppression-nms</a:t>
            </a:r>
            <a:endParaRPr lang="en-US" sz="1600" dirty="0"/>
          </a:p>
          <a:p>
            <a:r>
              <a:rPr lang="en-US" sz="1600" dirty="0"/>
              <a:t>[6] </a:t>
            </a:r>
            <a:r>
              <a:rPr lang="en-US" sz="1600" dirty="0">
                <a:hlinkClick r:id="rId5"/>
              </a:rPr>
              <a:t>https://medium.com/@alejandro.itoaramendia/decoding-the-u-net-a-complete-guide-810b1c6d56d8</a:t>
            </a:r>
            <a:endParaRPr lang="en-US" sz="1600" dirty="0"/>
          </a:p>
          <a:p>
            <a:r>
              <a:rPr lang="en-US" sz="1600" dirty="0"/>
              <a:t>[7] </a:t>
            </a:r>
            <a:r>
              <a:rPr lang="en-US" sz="1600" dirty="0">
                <a:hlinkClick r:id="rId6"/>
              </a:rPr>
              <a:t>https://www.ibm.com/think/topics/computer-vision</a:t>
            </a:r>
            <a:endParaRPr lang="en-US" sz="1600" dirty="0"/>
          </a:p>
          <a:p>
            <a:r>
              <a:rPr lang="en-US" sz="1600" dirty="0"/>
              <a:t>[8] </a:t>
            </a:r>
            <a:r>
              <a:rPr lang="bg-BG" sz="1600" dirty="0"/>
              <a:t> </a:t>
            </a:r>
            <a:r>
              <a:rPr lang="en-US" sz="1600" dirty="0"/>
              <a:t>sai-bg.com/wp-content/uploads/2021/08/5.-Paper-5-A.Hristov-M.Nisheva-D.Dimov-pages-27-38-AI-1-2018.pdf</a:t>
            </a:r>
            <a:r>
              <a:rPr lang="bg-BG" sz="1600" dirty="0"/>
              <a:t>  Въведение в конволюционните невронни мрежи</a:t>
            </a:r>
          </a:p>
          <a:p>
            <a:r>
              <a:rPr lang="en-US" sz="1600" dirty="0"/>
              <a:t>[9] </a:t>
            </a:r>
            <a:r>
              <a:rPr lang="en-US" sz="1600" dirty="0">
                <a:hlinkClick r:id="rId7"/>
              </a:rPr>
              <a:t>https://machinelearningmastery.com/how-to-develop-a-convolutional-neural-network-from-scratch-for-mnist-handwritten-digit-classification/</a:t>
            </a:r>
            <a:endParaRPr lang="en-US" sz="1600" dirty="0"/>
          </a:p>
          <a:p>
            <a:r>
              <a:rPr lang="en-US" sz="1600" dirty="0"/>
              <a:t>[10] </a:t>
            </a:r>
            <a:r>
              <a:rPr lang="en-US" sz="1600" dirty="0">
                <a:hlinkClick r:id="rId8"/>
              </a:rPr>
              <a:t>https://www.geeksforgeeks.org/python/python-thresholding-techniques-using-opencv-set-2-adaptive-thresholding/</a:t>
            </a:r>
            <a:endParaRPr lang="en-US" sz="1600" dirty="0"/>
          </a:p>
          <a:p>
            <a:r>
              <a:rPr lang="en-US" sz="1600" dirty="0"/>
              <a:t>[11] </a:t>
            </a:r>
            <a:r>
              <a:rPr lang="en-US" sz="1600" dirty="0">
                <a:hlinkClick r:id="rId9"/>
              </a:rPr>
              <a:t>https://docs.opencv.org/4.x/d7/d4d/tutorial_py_thresholding.html</a:t>
            </a:r>
            <a:endParaRPr lang="en-US" sz="1600" dirty="0"/>
          </a:p>
          <a:p>
            <a:r>
              <a:rPr lang="en-US" sz="1600" dirty="0"/>
              <a:t>[12] </a:t>
            </a:r>
            <a:r>
              <a:rPr lang="en-US" sz="1600" dirty="0">
                <a:hlinkClick r:id="rId10"/>
              </a:rPr>
              <a:t>https://medium.com/@alessandroamenta1/making-sense-of-dall-e-3s-magic-08ce61845041</a:t>
            </a:r>
            <a:endParaRPr lang="en-US" sz="1600" dirty="0"/>
          </a:p>
          <a:p>
            <a:r>
              <a:rPr lang="en-US" sz="1600" dirty="0"/>
              <a:t>[13] https://medium.com/@alejandro.itoaramendia/decoding-the-u-net-a-complete-guide-810b1c6d56d8</a:t>
            </a:r>
          </a:p>
          <a:p>
            <a:endParaRPr lang="en-US" sz="1800" dirty="0"/>
          </a:p>
        </p:txBody>
      </p:sp>
    </p:spTree>
    <p:extLst>
      <p:ext uri="{BB962C8B-B14F-4D97-AF65-F5344CB8AC3E}">
        <p14:creationId xmlns:p14="http://schemas.microsoft.com/office/powerpoint/2010/main" val="2432184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F6CA95F-AFEA-56D6-557D-19724A4AFEED}"/>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77E7F46-485A-5D4C-281F-02FB4691C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3BF2F222-4F9C-D5FF-A7AA-710AF6942A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19D80D6-91BF-85F9-DC81-BED405B1B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FF2455F3-99B3-3100-CF9E-A3B9FD063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B514D0F-6FD4-3002-DCE7-497AE9D96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8DCE937-C6E2-8080-F858-0AB6F9D7AD55}"/>
              </a:ext>
            </a:extLst>
          </p:cNvPr>
          <p:cNvSpPr>
            <a:spLocks noGrp="1"/>
          </p:cNvSpPr>
          <p:nvPr>
            <p:ph type="title"/>
          </p:nvPr>
        </p:nvSpPr>
        <p:spPr>
          <a:xfrm>
            <a:off x="808724" y="278535"/>
            <a:ext cx="9895951" cy="1033669"/>
          </a:xfrm>
        </p:spPr>
        <p:txBody>
          <a:bodyPr>
            <a:normAutofit/>
          </a:bodyPr>
          <a:lstStyle/>
          <a:p>
            <a:r>
              <a:rPr lang="bg-BG" sz="4000" dirty="0">
                <a:solidFill>
                  <a:srgbClr val="FFFFFF"/>
                </a:solidFill>
              </a:rPr>
              <a:t>Събиране на данни</a:t>
            </a:r>
            <a:endParaRPr lang="en-US" sz="4000" dirty="0">
              <a:solidFill>
                <a:srgbClr val="FFFFFF"/>
              </a:solidFill>
            </a:endParaRPr>
          </a:p>
        </p:txBody>
      </p:sp>
      <p:sp>
        <p:nvSpPr>
          <p:cNvPr id="4" name="Rectangle 1">
            <a:extLst>
              <a:ext uri="{FF2B5EF4-FFF2-40B4-BE49-F238E27FC236}">
                <a16:creationId xmlns:a16="http://schemas.microsoft.com/office/drawing/2014/main" id="{ABBB07D8-81FC-9648-027D-869AA40253CE}"/>
              </a:ext>
            </a:extLst>
          </p:cNvPr>
          <p:cNvSpPr>
            <a:spLocks noGrp="1" noChangeArrowheads="1"/>
          </p:cNvSpPr>
          <p:nvPr>
            <p:ph idx="1"/>
          </p:nvPr>
        </p:nvSpPr>
        <p:spPr bwMode="auto">
          <a:xfrm rot="10800000" flipV="1">
            <a:off x="902932" y="1882096"/>
            <a:ext cx="10386131" cy="620691"/>
          </a:xfrm>
          <a:prstGeom prst="rect">
            <a:avLst/>
          </a:prstGeom>
          <a:solidFill>
            <a:srgbClr val="F8F9FA">
              <a:alpha val="14999"/>
            </a:srgbClr>
          </a:solidFill>
          <a:ln>
            <a:noFill/>
          </a:ln>
          <a:effectLst/>
          <a:extLs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 rIns="0" bIns="-12696" numCol="1" anchor="ctr" anchorCtr="0" compatLnSpc="1">
            <a:prstTxWarp prst="textNoShape">
              <a:avLst/>
            </a:prstTxWarp>
            <a:spAutoFit/>
          </a:bodyPr>
          <a:lstStyle/>
          <a:p>
            <a:pPr marL="0" lvl="0" indent="0" eaLnBrk="0" hangingPunct="0">
              <a:spcBef>
                <a:spcPct val="0"/>
              </a:spcBef>
              <a:buNone/>
            </a:pPr>
            <a:r>
              <a:rPr lang="ru-RU" altLang="en-US" sz="2100" dirty="0">
                <a:solidFill>
                  <a:srgbClr val="1F1F1F"/>
                </a:solidFill>
                <a:latin typeface="inherit"/>
              </a:rPr>
              <a:t>Независимо от вида, качеството на данните може да се счита за добро, когато обхваща широк диапазон от възможни сценарии и гранични случаи. </a:t>
            </a:r>
            <a:endParaRPr kumimoji="0" lang="bg-BG" altLang="en-US" sz="2100" b="0" i="0" u="none" strike="noStrike" cap="none" normalizeH="0" baseline="0" dirty="0">
              <a:ln>
                <a:noFill/>
              </a:ln>
              <a:solidFill>
                <a:srgbClr val="1F1F1F"/>
              </a:solidFill>
              <a:effectLst/>
              <a:latin typeface="inherit"/>
            </a:endParaRPr>
          </a:p>
        </p:txBody>
      </p:sp>
      <p:pic>
        <p:nvPicPr>
          <p:cNvPr id="10" name="Picture 9" descr="A collage of a dog&#10;&#10;AI-generated content may be incorrect.">
            <a:extLst>
              <a:ext uri="{FF2B5EF4-FFF2-40B4-BE49-F238E27FC236}">
                <a16:creationId xmlns:a16="http://schemas.microsoft.com/office/drawing/2014/main" id="{B0AEDF69-23A3-4438-6E78-D76901AF0A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4658" y="2893305"/>
            <a:ext cx="3364082" cy="3833475"/>
          </a:xfrm>
          <a:prstGeom prst="rect">
            <a:avLst/>
          </a:prstGeom>
        </p:spPr>
      </p:pic>
    </p:spTree>
    <p:extLst>
      <p:ext uri="{BB962C8B-B14F-4D97-AF65-F5344CB8AC3E}">
        <p14:creationId xmlns:p14="http://schemas.microsoft.com/office/powerpoint/2010/main" val="19931969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A3DF90A-6DF9-CE7B-FF02-E821E20B854B}"/>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ABE4C38-12CB-C659-C810-2FB6D557A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94215BB-D659-F042-43DF-4223B9FE1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EF82EE8-98E7-1ED5-9B07-5EB3B3D528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2079B6D-C810-FB3C-8C03-C3ADD1CD1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118B894-C630-D3C6-789A-E744CFC80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F9DBE1-31F4-10A3-A234-DD626DEBE7A0}"/>
              </a:ext>
            </a:extLst>
          </p:cNvPr>
          <p:cNvSpPr>
            <a:spLocks noGrp="1"/>
          </p:cNvSpPr>
          <p:nvPr>
            <p:ph type="title"/>
          </p:nvPr>
        </p:nvSpPr>
        <p:spPr>
          <a:xfrm>
            <a:off x="1010409" y="294538"/>
            <a:ext cx="9895951" cy="1033669"/>
          </a:xfrm>
        </p:spPr>
        <p:txBody>
          <a:bodyPr>
            <a:normAutofit/>
          </a:bodyPr>
          <a:lstStyle/>
          <a:p>
            <a:r>
              <a:rPr lang="en-US" sz="4000" dirty="0">
                <a:solidFill>
                  <a:srgbClr val="FFFFFF"/>
                </a:solidFill>
              </a:rPr>
              <a:t>Q&amp;A</a:t>
            </a:r>
          </a:p>
        </p:txBody>
      </p:sp>
      <p:sp>
        <p:nvSpPr>
          <p:cNvPr id="3" name="Content Placeholder 2">
            <a:extLst>
              <a:ext uri="{FF2B5EF4-FFF2-40B4-BE49-F238E27FC236}">
                <a16:creationId xmlns:a16="http://schemas.microsoft.com/office/drawing/2014/main" id="{C85A3FB5-31A7-A2C4-BDAF-A3765E25E4B8}"/>
              </a:ext>
            </a:extLst>
          </p:cNvPr>
          <p:cNvSpPr>
            <a:spLocks noGrp="1"/>
          </p:cNvSpPr>
          <p:nvPr>
            <p:ph idx="1"/>
          </p:nvPr>
        </p:nvSpPr>
        <p:spPr>
          <a:xfrm>
            <a:off x="1010409" y="2100951"/>
            <a:ext cx="9753600" cy="3870325"/>
          </a:xfrm>
        </p:spPr>
        <p:txBody>
          <a:bodyPr/>
          <a:lstStyle/>
          <a:p>
            <a:pPr>
              <a:buAutoNum type="arabicPeriod" startAt="4"/>
            </a:pPr>
            <a:endParaRPr lang="en-US" sz="1800" dirty="0">
              <a:solidFill>
                <a:schemeClr val="accent4">
                  <a:lumMod val="75000"/>
                </a:schemeClr>
              </a:solidFill>
            </a:endParaRPr>
          </a:p>
          <a:p>
            <a:pPr marL="0" indent="0">
              <a:buNone/>
            </a:pPr>
            <a:endParaRPr lang="en-US" sz="1800" dirty="0">
              <a:solidFill>
                <a:schemeClr val="accent4">
                  <a:lumMod val="75000"/>
                </a:schemeClr>
              </a:solidFill>
            </a:endParaRPr>
          </a:p>
        </p:txBody>
      </p:sp>
    </p:spTree>
    <p:extLst>
      <p:ext uri="{BB962C8B-B14F-4D97-AF65-F5344CB8AC3E}">
        <p14:creationId xmlns:p14="http://schemas.microsoft.com/office/powerpoint/2010/main" val="24356406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4C544-2B75-402E-2498-402072D9D1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49CF93-D7B9-715F-570E-E758EAE03E43}"/>
              </a:ext>
            </a:extLst>
          </p:cNvPr>
          <p:cNvSpPr>
            <a:spLocks noGrp="1"/>
          </p:cNvSpPr>
          <p:nvPr>
            <p:ph type="ctrTitle"/>
          </p:nvPr>
        </p:nvSpPr>
        <p:spPr/>
        <p:txBody>
          <a:bodyPr/>
          <a:lstStyle/>
          <a:p>
            <a:r>
              <a:rPr lang="bg-BG" dirty="0"/>
              <a:t>БЛАГОДАРЯ</a:t>
            </a:r>
            <a:r>
              <a:rPr lang="en-US" dirty="0"/>
              <a:t>!</a:t>
            </a:r>
          </a:p>
        </p:txBody>
      </p:sp>
    </p:spTree>
    <p:extLst>
      <p:ext uri="{BB962C8B-B14F-4D97-AF65-F5344CB8AC3E}">
        <p14:creationId xmlns:p14="http://schemas.microsoft.com/office/powerpoint/2010/main" val="2780198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C8EB024-6290-C8C0-FBA6-84C4D982B066}"/>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C6043D6-8FF1-35EE-2BDE-C31DACB6FD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2F51B00-32AB-0495-F7E3-2508D98E23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FE894866-8002-B171-BFE2-3A546A4FF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ACA22D5-F911-517E-3B26-99278550A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B9BFB913-9B7E-E996-DDA6-5F9F86D01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48563A-F8B2-445D-2854-BB91D2F59C03}"/>
              </a:ext>
            </a:extLst>
          </p:cNvPr>
          <p:cNvSpPr>
            <a:spLocks noGrp="1"/>
          </p:cNvSpPr>
          <p:nvPr>
            <p:ph type="title"/>
          </p:nvPr>
        </p:nvSpPr>
        <p:spPr>
          <a:xfrm>
            <a:off x="808724" y="278535"/>
            <a:ext cx="9895951" cy="1033669"/>
          </a:xfrm>
        </p:spPr>
        <p:txBody>
          <a:bodyPr>
            <a:normAutofit/>
          </a:bodyPr>
          <a:lstStyle/>
          <a:p>
            <a:r>
              <a:rPr lang="bg-BG" sz="4000" dirty="0">
                <a:solidFill>
                  <a:srgbClr val="FFFFFF"/>
                </a:solidFill>
              </a:rPr>
              <a:t>Събиране на данни</a:t>
            </a:r>
            <a:endParaRPr lang="en-US" sz="4000" dirty="0">
              <a:solidFill>
                <a:srgbClr val="FFFFFF"/>
              </a:solidFill>
            </a:endParaRPr>
          </a:p>
        </p:txBody>
      </p:sp>
      <p:sp>
        <p:nvSpPr>
          <p:cNvPr id="4" name="Rectangle 1">
            <a:extLst>
              <a:ext uri="{FF2B5EF4-FFF2-40B4-BE49-F238E27FC236}">
                <a16:creationId xmlns:a16="http://schemas.microsoft.com/office/drawing/2014/main" id="{EB6B836E-8D4B-A06D-E865-6289E6CDC439}"/>
              </a:ext>
            </a:extLst>
          </p:cNvPr>
          <p:cNvSpPr>
            <a:spLocks noGrp="1" noChangeArrowheads="1"/>
          </p:cNvSpPr>
          <p:nvPr>
            <p:ph idx="1"/>
          </p:nvPr>
        </p:nvSpPr>
        <p:spPr bwMode="auto">
          <a:xfrm rot="10800000" flipV="1">
            <a:off x="920104" y="1869276"/>
            <a:ext cx="11034472" cy="2236518"/>
          </a:xfrm>
          <a:prstGeom prst="rect">
            <a:avLst/>
          </a:prstGeom>
          <a:solidFill>
            <a:srgbClr val="F8F9FA">
              <a:alpha val="14999"/>
            </a:srgbClr>
          </a:solidFill>
          <a:ln>
            <a:noFill/>
          </a:ln>
          <a:effectLst/>
          <a:extLs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 rIns="0" bIns="-12696" numCol="1" anchor="ctr" anchorCtr="0" compatLnSpc="1">
            <a:prstTxWarp prst="textNoShape">
              <a:avLst/>
            </a:prstTxWarp>
            <a:spAutoFit/>
          </a:bodyPr>
          <a:lstStyle/>
          <a:p>
            <a:pPr marL="0" lvl="0" indent="0" eaLnBrk="0" hangingPunct="0">
              <a:spcBef>
                <a:spcPct val="0"/>
              </a:spcBef>
              <a:buNone/>
            </a:pPr>
            <a:r>
              <a:rPr lang="ru-RU" altLang="en-US" sz="2100" dirty="0">
                <a:solidFill>
                  <a:srgbClr val="1F1F1F"/>
                </a:solidFill>
                <a:latin typeface="inherit"/>
              </a:rPr>
              <a:t>Проверяваме качеството на данните за задача за класификация. При класификация, добра мярка за качеството на данните е колко разделими са точките от данни. Ако точките от данни могат да бъдат групирани в разделими клъстери, тогава моделът ще се научи да класифицира тези клъстери лесно. Ако точките от данни не са разделими, моделът не може да се научи да класифицира. За да се определи разделимостта на набора от данни, се използват алгоритми за декомпозиция (като анализ на главните компоненти, автоенкодери, вариационни автоенкодери и др.).</a:t>
            </a:r>
            <a:endParaRPr kumimoji="0" lang="bg-BG" altLang="en-US" sz="2100" b="0" i="0" u="none" strike="noStrike" cap="none" normalizeH="0" baseline="0" dirty="0">
              <a:ln>
                <a:noFill/>
              </a:ln>
              <a:solidFill>
                <a:srgbClr val="1F1F1F"/>
              </a:solidFill>
              <a:effectLst/>
              <a:latin typeface="inherit"/>
            </a:endParaRPr>
          </a:p>
        </p:txBody>
      </p:sp>
      <p:pic>
        <p:nvPicPr>
          <p:cNvPr id="5" name="Picture 4" descr="A graph of dots and numbers&#10;&#10;AI-generated content may be incorrect.">
            <a:extLst>
              <a:ext uri="{FF2B5EF4-FFF2-40B4-BE49-F238E27FC236}">
                <a16:creationId xmlns:a16="http://schemas.microsoft.com/office/drawing/2014/main" id="{E099C8AF-C18A-DB8A-C0A1-DB2BD678F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4368" y="4105795"/>
            <a:ext cx="4222171" cy="2910848"/>
          </a:xfrm>
          <a:prstGeom prst="rect">
            <a:avLst/>
          </a:prstGeom>
        </p:spPr>
      </p:pic>
      <p:pic>
        <p:nvPicPr>
          <p:cNvPr id="7" name="Picture 6" descr="A diagram of a number of dots&#10;&#10;AI-generated content may be incorrect.">
            <a:extLst>
              <a:ext uri="{FF2B5EF4-FFF2-40B4-BE49-F238E27FC236}">
                <a16:creationId xmlns:a16="http://schemas.microsoft.com/office/drawing/2014/main" id="{54272F25-9B99-40C0-6E77-A117D9AD4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105796"/>
            <a:ext cx="4058653" cy="2843916"/>
          </a:xfrm>
          <a:prstGeom prst="rect">
            <a:avLst/>
          </a:prstGeom>
        </p:spPr>
      </p:pic>
    </p:spTree>
    <p:extLst>
      <p:ext uri="{BB962C8B-B14F-4D97-AF65-F5344CB8AC3E}">
        <p14:creationId xmlns:p14="http://schemas.microsoft.com/office/powerpoint/2010/main" val="1980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D184660-8270-1C1E-59C1-84C09DFC1A9C}"/>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2DEF23C-55AE-A155-EBCF-0EE8FF3A43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6FFDB5E-90F2-5DBC-2BC4-BE3EF9AE3E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3A095587-78CA-B4F8-2AF0-CFA6F90139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BA3DFCF-3CF8-F5D2-4BB6-6BA7AA657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406C3C5C-DF33-E163-B7EE-09CD63ED0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74BCE16-A85E-9CA9-A0AA-60D7CE311DC3}"/>
              </a:ext>
            </a:extLst>
          </p:cNvPr>
          <p:cNvSpPr>
            <a:spLocks noGrp="1"/>
          </p:cNvSpPr>
          <p:nvPr>
            <p:ph type="title"/>
          </p:nvPr>
        </p:nvSpPr>
        <p:spPr>
          <a:xfrm>
            <a:off x="867534" y="278535"/>
            <a:ext cx="9895951" cy="1033669"/>
          </a:xfrm>
        </p:spPr>
        <p:txBody>
          <a:bodyPr>
            <a:normAutofit/>
          </a:bodyPr>
          <a:lstStyle/>
          <a:p>
            <a:r>
              <a:rPr lang="bg-BG" sz="4000" dirty="0">
                <a:solidFill>
                  <a:srgbClr val="FFFFFF"/>
                </a:solidFill>
              </a:rPr>
              <a:t>Събиране на данни</a:t>
            </a:r>
            <a:endParaRPr lang="en-US" sz="4000" dirty="0">
              <a:solidFill>
                <a:srgbClr val="FFFFFF"/>
              </a:solidFill>
            </a:endParaRPr>
          </a:p>
        </p:txBody>
      </p:sp>
      <p:sp>
        <p:nvSpPr>
          <p:cNvPr id="4" name="Rectangle 1">
            <a:extLst>
              <a:ext uri="{FF2B5EF4-FFF2-40B4-BE49-F238E27FC236}">
                <a16:creationId xmlns:a16="http://schemas.microsoft.com/office/drawing/2014/main" id="{DCE9FA62-8480-58E4-4FD5-58359161CAD1}"/>
              </a:ext>
            </a:extLst>
          </p:cNvPr>
          <p:cNvSpPr>
            <a:spLocks noGrp="1" noChangeArrowheads="1"/>
          </p:cNvSpPr>
          <p:nvPr>
            <p:ph idx="1"/>
          </p:nvPr>
        </p:nvSpPr>
        <p:spPr bwMode="auto">
          <a:xfrm>
            <a:off x="990593" y="1987575"/>
            <a:ext cx="10226582" cy="2882849"/>
          </a:xfrm>
          <a:prstGeom prst="rect">
            <a:avLst/>
          </a:prstGeom>
          <a:solidFill>
            <a:srgbClr val="F8F9FA">
              <a:alpha val="14999"/>
            </a:srgbClr>
          </a:solidFill>
          <a:ln>
            <a:noFill/>
          </a:ln>
          <a:effectLst/>
          <a:extLs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en-US" sz="2100" b="0" i="0" u="none" strike="noStrike" cap="none" normalizeH="0" baseline="0" dirty="0">
                <a:ln>
                  <a:noFill/>
                </a:ln>
                <a:solidFill>
                  <a:srgbClr val="1F1F1F"/>
                </a:solidFill>
                <a:effectLst/>
                <a:latin typeface="inherit"/>
              </a:rPr>
              <a:t>Първата стъпка за обучение на всеки модел за машинно самообучение </a:t>
            </a:r>
          </a:p>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en-US" sz="2100" b="0" i="0" u="none" strike="noStrike" cap="none" normalizeH="0" baseline="0" dirty="0">
                <a:ln>
                  <a:noFill/>
                </a:ln>
                <a:solidFill>
                  <a:srgbClr val="1F1F1F"/>
                </a:solidFill>
                <a:effectLst/>
                <a:latin typeface="inherit"/>
              </a:rPr>
              <a:t>е изграждането на набор от данни.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bg-BG" altLang="en-US" sz="2100" b="0" i="0" u="none" strike="noStrike" cap="none" normalizeH="0" baseline="0" dirty="0">
              <a:ln>
                <a:noFill/>
              </a:ln>
              <a:solidFill>
                <a:srgbClr val="1F1F1F"/>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en-US" sz="2100" b="0" i="0" u="none" strike="noStrike" cap="none" normalizeH="0" baseline="0" dirty="0">
                <a:ln>
                  <a:noFill/>
                </a:ln>
                <a:solidFill>
                  <a:srgbClr val="1F1F1F"/>
                </a:solidFill>
                <a:effectLst/>
                <a:latin typeface="inherit"/>
              </a:rPr>
              <a:t>За моделите за откриване на обекти това означава събиране </a:t>
            </a:r>
            <a:endParaRPr kumimoji="0" lang="en-US" altLang="en-US" sz="2100" b="0" i="0" u="none" strike="noStrike" cap="none" normalizeH="0" baseline="0" dirty="0">
              <a:ln>
                <a:noFill/>
              </a:ln>
              <a:solidFill>
                <a:srgbClr val="1F1F1F"/>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en-US" sz="2100" b="0" i="0" u="none" strike="noStrike" cap="none" normalizeH="0" baseline="0" dirty="0">
                <a:ln>
                  <a:noFill/>
                </a:ln>
                <a:solidFill>
                  <a:srgbClr val="1F1F1F"/>
                </a:solidFill>
                <a:effectLst/>
                <a:latin typeface="inherit"/>
              </a:rPr>
              <a:t>и етикетиране (</a:t>
            </a:r>
            <a:r>
              <a:rPr lang="en-US" altLang="en-US" sz="2100" dirty="0">
                <a:solidFill>
                  <a:srgbClr val="1F1F1F"/>
                </a:solidFill>
                <a:latin typeface="inherit"/>
              </a:rPr>
              <a:t>data labelling)</a:t>
            </a:r>
            <a:r>
              <a:rPr kumimoji="0" lang="en-US" altLang="en-US" sz="2100" b="0" i="0" u="none" strike="noStrike" cap="none" normalizeH="0" baseline="0" dirty="0">
                <a:ln>
                  <a:noFill/>
                </a:ln>
                <a:solidFill>
                  <a:srgbClr val="1F1F1F"/>
                </a:solidFill>
                <a:effectLst/>
                <a:latin typeface="inherit"/>
              </a:rPr>
              <a:t> </a:t>
            </a:r>
            <a:r>
              <a:rPr kumimoji="0" lang="bg-BG" altLang="en-US" sz="2100" b="0" i="0" u="none" strike="noStrike" cap="none" normalizeH="0" baseline="0" dirty="0">
                <a:ln>
                  <a:noFill/>
                </a:ln>
                <a:solidFill>
                  <a:srgbClr val="1F1F1F"/>
                </a:solidFill>
                <a:effectLst/>
                <a:latin typeface="inherit"/>
              </a:rPr>
              <a:t>на стотици до хиляди изображения на обектите, </a:t>
            </a:r>
          </a:p>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en-US" sz="2100" b="0" i="0" u="none" strike="noStrike" cap="none" normalizeH="0" baseline="0" dirty="0">
                <a:ln>
                  <a:noFill/>
                </a:ln>
                <a:solidFill>
                  <a:srgbClr val="1F1F1F"/>
                </a:solidFill>
                <a:effectLst/>
                <a:latin typeface="inherit"/>
              </a:rPr>
              <a:t>които моделът трябва да открие.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bg-BG" altLang="en-US" sz="2100" b="0" i="0" u="none" strike="noStrike" cap="none" normalizeH="0" baseline="0" dirty="0">
              <a:ln>
                <a:noFill/>
              </a:ln>
              <a:solidFill>
                <a:srgbClr val="1F1F1F"/>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en-US" sz="2100" b="0" i="0" u="none" strike="noStrike" cap="none" normalizeH="0" baseline="0" dirty="0">
                <a:ln>
                  <a:noFill/>
                </a:ln>
                <a:solidFill>
                  <a:srgbClr val="1F1F1F"/>
                </a:solidFill>
                <a:effectLst/>
                <a:latin typeface="inherit"/>
              </a:rPr>
              <a:t>Намирането на набор от данни всъщност е най-трудната и най-важна част от обучението </a:t>
            </a:r>
          </a:p>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en-US" sz="2100" b="0" i="0" u="none" strike="noStrike" cap="none" normalizeH="0" baseline="0" dirty="0">
                <a:ln>
                  <a:noFill/>
                </a:ln>
                <a:solidFill>
                  <a:srgbClr val="1F1F1F"/>
                </a:solidFill>
                <a:effectLst/>
                <a:latin typeface="inherit"/>
              </a:rPr>
              <a:t>на модел и има много подробности, които трябва да се вземат предвид. </a:t>
            </a:r>
          </a:p>
        </p:txBody>
      </p:sp>
    </p:spTree>
    <p:extLst>
      <p:ext uri="{BB962C8B-B14F-4D97-AF65-F5344CB8AC3E}">
        <p14:creationId xmlns:p14="http://schemas.microsoft.com/office/powerpoint/2010/main" val="2054478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DF7DAC9-B450-FC7F-AAC8-FF17053D1F5C}"/>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1D9E66D-8849-50D3-EA11-B5855A97A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19B15BA-DDD2-D572-72AF-8B84D217D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497DFC6-C966-BFE5-CEAC-E553F139A3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86D2AEE-4D80-15F5-B760-8F9BE5841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B44E27A-0975-5688-C4CC-795C2B2C8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7043F4-4640-88E5-37EB-92FCE14E681D}"/>
              </a:ext>
            </a:extLst>
          </p:cNvPr>
          <p:cNvSpPr>
            <a:spLocks noGrp="1"/>
          </p:cNvSpPr>
          <p:nvPr>
            <p:ph type="title"/>
          </p:nvPr>
        </p:nvSpPr>
        <p:spPr>
          <a:xfrm>
            <a:off x="1010409" y="294538"/>
            <a:ext cx="9895951" cy="1033669"/>
          </a:xfrm>
        </p:spPr>
        <p:txBody>
          <a:bodyPr>
            <a:normAutofit/>
          </a:bodyPr>
          <a:lstStyle/>
          <a:p>
            <a:r>
              <a:rPr lang="bg-BG" sz="4000" dirty="0">
                <a:solidFill>
                  <a:srgbClr val="FFFFFF"/>
                </a:solidFill>
              </a:rPr>
              <a:t>Известен набор от данни - </a:t>
            </a:r>
            <a:r>
              <a:rPr lang="en-US" sz="4000" dirty="0">
                <a:solidFill>
                  <a:srgbClr val="FFFFFF"/>
                </a:solidFill>
              </a:rPr>
              <a:t>MNIST</a:t>
            </a:r>
          </a:p>
        </p:txBody>
      </p:sp>
      <p:sp>
        <p:nvSpPr>
          <p:cNvPr id="4" name="Rectangle 1">
            <a:extLst>
              <a:ext uri="{FF2B5EF4-FFF2-40B4-BE49-F238E27FC236}">
                <a16:creationId xmlns:a16="http://schemas.microsoft.com/office/drawing/2014/main" id="{F0FCEE5B-EB7F-542C-0156-6D7A25F7D6DA}"/>
              </a:ext>
            </a:extLst>
          </p:cNvPr>
          <p:cNvSpPr>
            <a:spLocks noGrp="1" noChangeArrowheads="1"/>
          </p:cNvSpPr>
          <p:nvPr>
            <p:ph idx="1"/>
          </p:nvPr>
        </p:nvSpPr>
        <p:spPr bwMode="auto">
          <a:xfrm>
            <a:off x="1010409" y="2060435"/>
            <a:ext cx="10376623" cy="2559683"/>
          </a:xfrm>
          <a:prstGeom prst="rect">
            <a:avLst/>
          </a:prstGeom>
          <a:solidFill>
            <a:srgbClr val="F8F9FA">
              <a:alpha val="14999"/>
            </a:srgbClr>
          </a:solidFill>
          <a:ln>
            <a:noFill/>
          </a:ln>
          <a:effectLst/>
          <a:extLs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lvl="0" indent="0" eaLnBrk="0" hangingPunct="0">
              <a:spcBef>
                <a:spcPct val="0"/>
              </a:spcBef>
              <a:buNone/>
            </a:pPr>
            <a:r>
              <a:rPr lang="ru-RU" altLang="en-US" sz="2100" dirty="0">
                <a:solidFill>
                  <a:srgbClr val="1F1F1F"/>
                </a:solidFill>
                <a:latin typeface="inherit"/>
              </a:rPr>
              <a:t>Наборът от данни MNIST се използва широко в областта на дълбокото самообучение </a:t>
            </a:r>
            <a:endParaRPr lang="en-US" altLang="en-US" sz="2100" dirty="0">
              <a:solidFill>
                <a:srgbClr val="1F1F1F"/>
              </a:solidFill>
              <a:latin typeface="inherit"/>
            </a:endParaRPr>
          </a:p>
          <a:p>
            <a:pPr marL="0" lvl="0" indent="0" eaLnBrk="0" hangingPunct="0">
              <a:spcBef>
                <a:spcPct val="0"/>
              </a:spcBef>
              <a:buNone/>
            </a:pPr>
            <a:r>
              <a:rPr lang="ru-RU" altLang="en-US" sz="2100" dirty="0">
                <a:solidFill>
                  <a:srgbClr val="1F1F1F"/>
                </a:solidFill>
                <a:latin typeface="inherit"/>
              </a:rPr>
              <a:t>поради значителния си принос и дидактическа стойност. </a:t>
            </a:r>
            <a:r>
              <a:rPr lang="en-US" altLang="en-US" sz="2100" dirty="0">
                <a:solidFill>
                  <a:srgbClr val="1F1F1F"/>
                </a:solidFill>
                <a:latin typeface="inherit"/>
              </a:rPr>
              <a:t> </a:t>
            </a:r>
            <a:endParaRPr lang="bg-BG" altLang="en-US" sz="2100" dirty="0">
              <a:solidFill>
                <a:srgbClr val="1F1F1F"/>
              </a:solidFill>
              <a:latin typeface="inherit"/>
            </a:endParaRPr>
          </a:p>
          <a:p>
            <a:pPr marL="0" lvl="0" indent="0" eaLnBrk="0" hangingPunct="0">
              <a:spcBef>
                <a:spcPct val="0"/>
              </a:spcBef>
              <a:buNone/>
            </a:pPr>
            <a:endParaRPr lang="bg-BG" altLang="en-US" sz="2100" dirty="0">
              <a:solidFill>
                <a:srgbClr val="1F1F1F"/>
              </a:solidFill>
              <a:latin typeface="inherit"/>
            </a:endParaRPr>
          </a:p>
          <a:p>
            <a:pPr marL="0" lvl="0" indent="0" eaLnBrk="0" hangingPunct="0">
              <a:spcBef>
                <a:spcPct val="0"/>
              </a:spcBef>
              <a:buNone/>
            </a:pPr>
            <a:r>
              <a:rPr lang="ru-RU" altLang="en-US" sz="2100" dirty="0">
                <a:solidFill>
                  <a:srgbClr val="1F1F1F"/>
                </a:solidFill>
                <a:latin typeface="inherit"/>
              </a:rPr>
              <a:t>MNIST, което означава </a:t>
            </a:r>
            <a:r>
              <a:rPr lang="bg-BG" altLang="en-US" sz="2100" dirty="0">
                <a:solidFill>
                  <a:srgbClr val="1F1F1F"/>
                </a:solidFill>
                <a:latin typeface="inherit"/>
              </a:rPr>
              <a:t>„</a:t>
            </a:r>
            <a:r>
              <a:rPr lang="ru-RU" altLang="en-US" sz="2100" dirty="0">
                <a:solidFill>
                  <a:srgbClr val="1F1F1F"/>
                </a:solidFill>
                <a:latin typeface="inherit"/>
              </a:rPr>
              <a:t>Модифициран национален институт за стандарти и технологии</a:t>
            </a:r>
            <a:r>
              <a:rPr lang="en-US" altLang="en-US" sz="2100" dirty="0">
                <a:solidFill>
                  <a:srgbClr val="1F1F1F"/>
                </a:solidFill>
                <a:latin typeface="inherit"/>
              </a:rPr>
              <a:t>”</a:t>
            </a:r>
            <a:r>
              <a:rPr lang="ru-RU" altLang="en-US" sz="2100" dirty="0">
                <a:solidFill>
                  <a:srgbClr val="1F1F1F"/>
                </a:solidFill>
                <a:latin typeface="inherit"/>
              </a:rPr>
              <a:t>, </a:t>
            </a:r>
            <a:endParaRPr lang="en-US" altLang="en-US" sz="2100" dirty="0">
              <a:solidFill>
                <a:srgbClr val="1F1F1F"/>
              </a:solidFill>
              <a:latin typeface="inherit"/>
            </a:endParaRPr>
          </a:p>
          <a:p>
            <a:pPr marL="0" lvl="0" indent="0" eaLnBrk="0" hangingPunct="0">
              <a:spcBef>
                <a:spcPct val="0"/>
              </a:spcBef>
              <a:buNone/>
            </a:pPr>
            <a:r>
              <a:rPr lang="ru-RU" altLang="en-US" sz="2100" dirty="0">
                <a:solidFill>
                  <a:srgbClr val="1F1F1F"/>
                </a:solidFill>
                <a:latin typeface="inherit"/>
              </a:rPr>
              <a:t>е колекция от ръкописни цифри, които служат като еталон за оценка и </a:t>
            </a:r>
            <a:endParaRPr lang="en-US" altLang="en-US" sz="2100" dirty="0">
              <a:solidFill>
                <a:srgbClr val="1F1F1F"/>
              </a:solidFill>
              <a:latin typeface="inherit"/>
            </a:endParaRPr>
          </a:p>
          <a:p>
            <a:pPr marL="0" lvl="0" indent="0" eaLnBrk="0" hangingPunct="0">
              <a:spcBef>
                <a:spcPct val="0"/>
              </a:spcBef>
              <a:buNone/>
            </a:pPr>
            <a:r>
              <a:rPr lang="ru-RU" altLang="en-US" sz="2100" dirty="0">
                <a:solidFill>
                  <a:srgbClr val="1F1F1F"/>
                </a:solidFill>
                <a:latin typeface="inherit"/>
              </a:rPr>
              <a:t>сравняване на ефективността на различни алгоритми за машинно </a:t>
            </a:r>
            <a:r>
              <a:rPr lang="bg-BG" altLang="en-US" sz="2100" dirty="0">
                <a:solidFill>
                  <a:srgbClr val="1F1F1F"/>
                </a:solidFill>
                <a:latin typeface="inherit"/>
              </a:rPr>
              <a:t>само</a:t>
            </a:r>
            <a:r>
              <a:rPr lang="ru-RU" altLang="en-US" sz="2100" dirty="0">
                <a:solidFill>
                  <a:srgbClr val="1F1F1F"/>
                </a:solidFill>
                <a:latin typeface="inherit"/>
              </a:rPr>
              <a:t>обучение, </a:t>
            </a:r>
            <a:endParaRPr lang="en-US" altLang="en-US" sz="2100" dirty="0">
              <a:solidFill>
                <a:srgbClr val="1F1F1F"/>
              </a:solidFill>
              <a:latin typeface="inherit"/>
            </a:endParaRPr>
          </a:p>
          <a:p>
            <a:pPr marL="0" lvl="0" indent="0" eaLnBrk="0" hangingPunct="0">
              <a:spcBef>
                <a:spcPct val="0"/>
              </a:spcBef>
              <a:buNone/>
            </a:pPr>
            <a:r>
              <a:rPr lang="ru-RU" altLang="en-US" sz="2100" dirty="0">
                <a:solidFill>
                  <a:srgbClr val="1F1F1F"/>
                </a:solidFill>
                <a:latin typeface="inherit"/>
              </a:rPr>
              <a:t>особено тези, свързани с класифицирането на изображения.</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bg-BG" altLang="en-US" sz="2100" b="0" i="0" u="none" strike="noStrike" cap="none" normalizeH="0" baseline="0" dirty="0">
              <a:ln>
                <a:noFill/>
              </a:ln>
              <a:solidFill>
                <a:srgbClr val="1F1F1F"/>
              </a:solidFill>
              <a:effectLst/>
              <a:latin typeface="inherit"/>
            </a:endParaRPr>
          </a:p>
        </p:txBody>
      </p:sp>
    </p:spTree>
    <p:extLst>
      <p:ext uri="{BB962C8B-B14F-4D97-AF65-F5344CB8AC3E}">
        <p14:creationId xmlns:p14="http://schemas.microsoft.com/office/powerpoint/2010/main" val="21097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FCEAF-5192-E626-FE69-6A17E89A29EB}"/>
              </a:ext>
            </a:extLst>
          </p:cNvPr>
          <p:cNvSpPr>
            <a:spLocks noGrp="1"/>
          </p:cNvSpPr>
          <p:nvPr>
            <p:ph type="title"/>
          </p:nvPr>
        </p:nvSpPr>
        <p:spPr/>
        <p:txBody>
          <a:bodyPr/>
          <a:lstStyle/>
          <a:p>
            <a:r>
              <a:rPr lang="en-US" dirty="0"/>
              <a:t>MNIST</a:t>
            </a:r>
          </a:p>
        </p:txBody>
      </p:sp>
      <p:pic>
        <p:nvPicPr>
          <p:cNvPr id="5" name="Content Placeholder 4" descr="A number on a black background&#10;&#10;AI-generated content may be incorrect.">
            <a:extLst>
              <a:ext uri="{FF2B5EF4-FFF2-40B4-BE49-F238E27FC236}">
                <a16:creationId xmlns:a16="http://schemas.microsoft.com/office/drawing/2014/main" id="{7F37DF9D-AC8F-F6E5-4BD6-5653F37EED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7950" y="1218296"/>
            <a:ext cx="8914130" cy="4421408"/>
          </a:xfrm>
        </p:spPr>
      </p:pic>
    </p:spTree>
    <p:extLst>
      <p:ext uri="{BB962C8B-B14F-4D97-AF65-F5344CB8AC3E}">
        <p14:creationId xmlns:p14="http://schemas.microsoft.com/office/powerpoint/2010/main" val="1723720148"/>
      </p:ext>
    </p:extLst>
  </p:cSld>
  <p:clrMapOvr>
    <a:masterClrMapping/>
  </p:clrMapOvr>
</p:sld>
</file>

<file path=ppt/theme/theme1.xml><?xml version="1.0" encoding="utf-8"?>
<a:theme xmlns:a="http://schemas.openxmlformats.org/drawingml/2006/main" name="powerpoint-template-24">
  <a:themeElements>
    <a:clrScheme name="powerpoint-template-24 12">
      <a:dk1>
        <a:srgbClr val="4D4D4D"/>
      </a:dk1>
      <a:lt1>
        <a:srgbClr val="FFFFFF"/>
      </a:lt1>
      <a:dk2>
        <a:srgbClr val="4D4D4D"/>
      </a:dk2>
      <a:lt2>
        <a:srgbClr val="132739"/>
      </a:lt2>
      <a:accent1>
        <a:srgbClr val="224D80"/>
      </a:accent1>
      <a:accent2>
        <a:srgbClr val="406DA6"/>
      </a:accent2>
      <a:accent3>
        <a:srgbClr val="FFFFFF"/>
      </a:accent3>
      <a:accent4>
        <a:srgbClr val="404040"/>
      </a:accent4>
      <a:accent5>
        <a:srgbClr val="ABB2C0"/>
      </a:accent5>
      <a:accent6>
        <a:srgbClr val="396296"/>
      </a:accent6>
      <a:hlink>
        <a:srgbClr val="87BB89"/>
      </a:hlink>
      <a:folHlink>
        <a:srgbClr val="DDDDDD"/>
      </a:folHlink>
    </a:clrScheme>
    <a:fontScheme name="powerpoint-template-24">
      <a:majorFont>
        <a:latin typeface="Microsoft Sans Serif"/>
        <a:ea typeface=""/>
        <a:cs typeface=""/>
      </a:majorFont>
      <a:minorFont>
        <a:latin typeface="Microsoft Sans Serif"/>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1">
          <a:gsLst>
            <a:gs pos="0">
              <a:schemeClr val="bg2">
                <a:gamma/>
                <a:tint val="26667"/>
                <a:invGamma/>
              </a:schemeClr>
            </a:gs>
            <a:gs pos="100000">
              <a:schemeClr val="bg2">
                <a:alpha val="14999"/>
              </a:schemeClr>
            </a:gs>
          </a:gsLst>
          <a:lin ang="5400000" scaled="1"/>
        </a:gra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gradFill rotWithShape="1">
          <a:gsLst>
            <a:gs pos="0">
              <a:schemeClr val="bg2">
                <a:gamma/>
                <a:tint val="26667"/>
                <a:invGamma/>
              </a:schemeClr>
            </a:gs>
            <a:gs pos="100000">
              <a:schemeClr val="bg2">
                <a:alpha val="14999"/>
              </a:schemeClr>
            </a:gs>
          </a:gsLst>
          <a:lin ang="5400000" scaled="1"/>
        </a:gra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owerpoint-template-24 1">
        <a:dk1>
          <a:srgbClr val="4D4D4D"/>
        </a:dk1>
        <a:lt1>
          <a:srgbClr val="FFFFFF"/>
        </a:lt1>
        <a:dk2>
          <a:srgbClr val="4D4D4D"/>
        </a:dk2>
        <a:lt2>
          <a:srgbClr val="0C209B"/>
        </a:lt2>
        <a:accent1>
          <a:srgbClr val="2167BF"/>
        </a:accent1>
        <a:accent2>
          <a:srgbClr val="C60C0D"/>
        </a:accent2>
        <a:accent3>
          <a:srgbClr val="FFFFFF"/>
        </a:accent3>
        <a:accent4>
          <a:srgbClr val="404040"/>
        </a:accent4>
        <a:accent5>
          <a:srgbClr val="ABB8DC"/>
        </a:accent5>
        <a:accent6>
          <a:srgbClr val="B30A0B"/>
        </a:accent6>
        <a:hlink>
          <a:srgbClr val="4793C7"/>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2">
        <a:dk1>
          <a:srgbClr val="4D4D4D"/>
        </a:dk1>
        <a:lt1>
          <a:srgbClr val="FFFFFF"/>
        </a:lt1>
        <a:dk2>
          <a:srgbClr val="4D4D4D"/>
        </a:dk2>
        <a:lt2>
          <a:srgbClr val="CC0000"/>
        </a:lt2>
        <a:accent1>
          <a:srgbClr val="FF9933"/>
        </a:accent1>
        <a:accent2>
          <a:srgbClr val="009900"/>
        </a:accent2>
        <a:accent3>
          <a:srgbClr val="FFFFFF"/>
        </a:accent3>
        <a:accent4>
          <a:srgbClr val="404040"/>
        </a:accent4>
        <a:accent5>
          <a:srgbClr val="FFCAAD"/>
        </a:accent5>
        <a:accent6>
          <a:srgbClr val="008A00"/>
        </a:accent6>
        <a:hlink>
          <a:srgbClr val="3366FF"/>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3">
        <a:dk1>
          <a:srgbClr val="4D4D4D"/>
        </a:dk1>
        <a:lt1>
          <a:srgbClr val="FFFFFF"/>
        </a:lt1>
        <a:dk2>
          <a:srgbClr val="4D4D4D"/>
        </a:dk2>
        <a:lt2>
          <a:srgbClr val="0E0F83"/>
        </a:lt2>
        <a:accent1>
          <a:srgbClr val="4049D2"/>
        </a:accent1>
        <a:accent2>
          <a:srgbClr val="494FD9"/>
        </a:accent2>
        <a:accent3>
          <a:srgbClr val="FFFFFF"/>
        </a:accent3>
        <a:accent4>
          <a:srgbClr val="404040"/>
        </a:accent4>
        <a:accent5>
          <a:srgbClr val="AFB1E5"/>
        </a:accent5>
        <a:accent6>
          <a:srgbClr val="4147C4"/>
        </a:accent6>
        <a:hlink>
          <a:srgbClr val="757DDF"/>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4">
        <a:dk1>
          <a:srgbClr val="4D4D4D"/>
        </a:dk1>
        <a:lt1>
          <a:srgbClr val="FFFFFF"/>
        </a:lt1>
        <a:dk2>
          <a:srgbClr val="4D4D4D"/>
        </a:dk2>
        <a:lt2>
          <a:srgbClr val="4B8ACD"/>
        </a:lt2>
        <a:accent1>
          <a:srgbClr val="5C98C2"/>
        </a:accent1>
        <a:accent2>
          <a:srgbClr val="93BAD6"/>
        </a:accent2>
        <a:accent3>
          <a:srgbClr val="FFFFFF"/>
        </a:accent3>
        <a:accent4>
          <a:srgbClr val="404040"/>
        </a:accent4>
        <a:accent5>
          <a:srgbClr val="B5CADD"/>
        </a:accent5>
        <a:accent6>
          <a:srgbClr val="85A8C2"/>
        </a:accent6>
        <a:hlink>
          <a:srgbClr val="AECDE1"/>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5">
        <a:dk1>
          <a:srgbClr val="4D4D4D"/>
        </a:dk1>
        <a:lt1>
          <a:srgbClr val="FFFFFF"/>
        </a:lt1>
        <a:dk2>
          <a:srgbClr val="4D4D4D"/>
        </a:dk2>
        <a:lt2>
          <a:srgbClr val="114682"/>
        </a:lt2>
        <a:accent1>
          <a:srgbClr val="295B99"/>
        </a:accent1>
        <a:accent2>
          <a:srgbClr val="406DA6"/>
        </a:accent2>
        <a:accent3>
          <a:srgbClr val="FFFFFF"/>
        </a:accent3>
        <a:accent4>
          <a:srgbClr val="404040"/>
        </a:accent4>
        <a:accent5>
          <a:srgbClr val="ACB5CA"/>
        </a:accent5>
        <a:accent6>
          <a:srgbClr val="396296"/>
        </a:accent6>
        <a:hlink>
          <a:srgbClr val="5F84B5"/>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6">
        <a:dk1>
          <a:srgbClr val="4D4D4D"/>
        </a:dk1>
        <a:lt1>
          <a:srgbClr val="FFFFFF"/>
        </a:lt1>
        <a:dk2>
          <a:srgbClr val="4D4D4D"/>
        </a:dk2>
        <a:lt2>
          <a:srgbClr val="1984CC"/>
        </a:lt2>
        <a:accent1>
          <a:srgbClr val="0960AF"/>
        </a:accent1>
        <a:accent2>
          <a:srgbClr val="05438C"/>
        </a:accent2>
        <a:accent3>
          <a:srgbClr val="FFFFFF"/>
        </a:accent3>
        <a:accent4>
          <a:srgbClr val="404040"/>
        </a:accent4>
        <a:accent5>
          <a:srgbClr val="AAB6D4"/>
        </a:accent5>
        <a:accent6>
          <a:srgbClr val="043C7E"/>
        </a:accent6>
        <a:hlink>
          <a:srgbClr val="023069"/>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7">
        <a:dk1>
          <a:srgbClr val="4D4D4D"/>
        </a:dk1>
        <a:lt1>
          <a:srgbClr val="FFFFFF"/>
        </a:lt1>
        <a:dk2>
          <a:srgbClr val="4D4D4D"/>
        </a:dk2>
        <a:lt2>
          <a:srgbClr val="116DE4"/>
        </a:lt2>
        <a:accent1>
          <a:srgbClr val="235CAF"/>
        </a:accent1>
        <a:accent2>
          <a:srgbClr val="54A1EE"/>
        </a:accent2>
        <a:accent3>
          <a:srgbClr val="FFFFFF"/>
        </a:accent3>
        <a:accent4>
          <a:srgbClr val="404040"/>
        </a:accent4>
        <a:accent5>
          <a:srgbClr val="ACB5D4"/>
        </a:accent5>
        <a:accent6>
          <a:srgbClr val="4B91D8"/>
        </a:accent6>
        <a:hlink>
          <a:srgbClr val="1391EF"/>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8">
        <a:dk1>
          <a:srgbClr val="EAEAEA"/>
        </a:dk1>
        <a:lt1>
          <a:srgbClr val="FFFFFF"/>
        </a:lt1>
        <a:dk2>
          <a:srgbClr val="4D4D4D"/>
        </a:dk2>
        <a:lt2>
          <a:srgbClr val="000000"/>
        </a:lt2>
        <a:accent1>
          <a:srgbClr val="262626"/>
        </a:accent1>
        <a:accent2>
          <a:srgbClr val="383838"/>
        </a:accent2>
        <a:accent3>
          <a:srgbClr val="FFFFFF"/>
        </a:accent3>
        <a:accent4>
          <a:srgbClr val="C8C8C8"/>
        </a:accent4>
        <a:accent5>
          <a:srgbClr val="ACACAC"/>
        </a:accent5>
        <a:accent6>
          <a:srgbClr val="323232"/>
        </a:accent6>
        <a:hlink>
          <a:srgbClr val="474747"/>
        </a:hlink>
        <a:folHlink>
          <a:srgbClr val="FFFFFF"/>
        </a:folHlink>
      </a:clrScheme>
      <a:clrMap bg1="lt1" tx1="dk1" bg2="lt2" tx2="dk2" accent1="accent1" accent2="accent2" accent3="accent3" accent4="accent4" accent5="accent5" accent6="accent6" hlink="hlink" folHlink="folHlink"/>
    </a:extraClrScheme>
    <a:extraClrScheme>
      <a:clrScheme name="powerpoint-template-24 9">
        <a:dk1>
          <a:srgbClr val="EAEAEA"/>
        </a:dk1>
        <a:lt1>
          <a:srgbClr val="FFFFFF"/>
        </a:lt1>
        <a:dk2>
          <a:srgbClr val="4D4D4D"/>
        </a:dk2>
        <a:lt2>
          <a:srgbClr val="C6E676"/>
        </a:lt2>
        <a:accent1>
          <a:srgbClr val="262626"/>
        </a:accent1>
        <a:accent2>
          <a:srgbClr val="383838"/>
        </a:accent2>
        <a:accent3>
          <a:srgbClr val="FFFFFF"/>
        </a:accent3>
        <a:accent4>
          <a:srgbClr val="C8C8C8"/>
        </a:accent4>
        <a:accent5>
          <a:srgbClr val="ACACAC"/>
        </a:accent5>
        <a:accent6>
          <a:srgbClr val="323232"/>
        </a:accent6>
        <a:hlink>
          <a:srgbClr val="474747"/>
        </a:hlink>
        <a:folHlink>
          <a:srgbClr val="FFFFFF"/>
        </a:folHlink>
      </a:clrScheme>
      <a:clrMap bg1="lt1" tx1="dk1" bg2="lt2" tx2="dk2" accent1="accent1" accent2="accent2" accent3="accent3" accent4="accent4" accent5="accent5" accent6="accent6" hlink="hlink" folHlink="folHlink"/>
    </a:extraClrScheme>
    <a:extraClrScheme>
      <a:clrScheme name="powerpoint-template-24 10">
        <a:dk1>
          <a:srgbClr val="EAEAEA"/>
        </a:dk1>
        <a:lt1>
          <a:srgbClr val="FFFFFF"/>
        </a:lt1>
        <a:dk2>
          <a:srgbClr val="4D4D4D"/>
        </a:dk2>
        <a:lt2>
          <a:srgbClr val="AEDB3D"/>
        </a:lt2>
        <a:accent1>
          <a:srgbClr val="262626"/>
        </a:accent1>
        <a:accent2>
          <a:srgbClr val="383838"/>
        </a:accent2>
        <a:accent3>
          <a:srgbClr val="FFFFFF"/>
        </a:accent3>
        <a:accent4>
          <a:srgbClr val="C8C8C8"/>
        </a:accent4>
        <a:accent5>
          <a:srgbClr val="ACACAC"/>
        </a:accent5>
        <a:accent6>
          <a:srgbClr val="323232"/>
        </a:accent6>
        <a:hlink>
          <a:srgbClr val="474747"/>
        </a:hlink>
        <a:folHlink>
          <a:srgbClr val="FFFFFF"/>
        </a:folHlink>
      </a:clrScheme>
      <a:clrMap bg1="lt1" tx1="dk1" bg2="lt2" tx2="dk2" accent1="accent1" accent2="accent2" accent3="accent3" accent4="accent4" accent5="accent5" accent6="accent6" hlink="hlink" folHlink="folHlink"/>
    </a:extraClrScheme>
    <a:extraClrScheme>
      <a:clrScheme name="powerpoint-template-24 11">
        <a:dk1>
          <a:srgbClr val="EAEAEA"/>
        </a:dk1>
        <a:lt1>
          <a:srgbClr val="FFFFFF"/>
        </a:lt1>
        <a:dk2>
          <a:srgbClr val="4D4D4D"/>
        </a:dk2>
        <a:lt2>
          <a:srgbClr val="94B973"/>
        </a:lt2>
        <a:accent1>
          <a:srgbClr val="262626"/>
        </a:accent1>
        <a:accent2>
          <a:srgbClr val="383838"/>
        </a:accent2>
        <a:accent3>
          <a:srgbClr val="FFFFFF"/>
        </a:accent3>
        <a:accent4>
          <a:srgbClr val="C8C8C8"/>
        </a:accent4>
        <a:accent5>
          <a:srgbClr val="ACACAC"/>
        </a:accent5>
        <a:accent6>
          <a:srgbClr val="323232"/>
        </a:accent6>
        <a:hlink>
          <a:srgbClr val="474747"/>
        </a:hlink>
        <a:folHlink>
          <a:srgbClr val="FFFFFF"/>
        </a:folHlink>
      </a:clrScheme>
      <a:clrMap bg1="lt1" tx1="dk1" bg2="lt2" tx2="dk2" accent1="accent1" accent2="accent2" accent3="accent3" accent4="accent4" accent5="accent5" accent6="accent6" hlink="hlink" folHlink="folHlink"/>
    </a:extraClrScheme>
    <a:extraClrScheme>
      <a:clrScheme name="powerpoint-template-24 12">
        <a:dk1>
          <a:srgbClr val="4D4D4D"/>
        </a:dk1>
        <a:lt1>
          <a:srgbClr val="FFFFFF"/>
        </a:lt1>
        <a:dk2>
          <a:srgbClr val="4D4D4D"/>
        </a:dk2>
        <a:lt2>
          <a:srgbClr val="132739"/>
        </a:lt2>
        <a:accent1>
          <a:srgbClr val="224D80"/>
        </a:accent1>
        <a:accent2>
          <a:srgbClr val="406DA6"/>
        </a:accent2>
        <a:accent3>
          <a:srgbClr val="FFFFFF"/>
        </a:accent3>
        <a:accent4>
          <a:srgbClr val="404040"/>
        </a:accent4>
        <a:accent5>
          <a:srgbClr val="ABB2C0"/>
        </a:accent5>
        <a:accent6>
          <a:srgbClr val="396296"/>
        </a:accent6>
        <a:hlink>
          <a:srgbClr val="87BB89"/>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35257</TotalTime>
  <Words>2814</Words>
  <Application>Microsoft Office PowerPoint</Application>
  <PresentationFormat>Widescreen</PresentationFormat>
  <Paragraphs>239</Paragraphs>
  <Slides>51</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Aptos</vt:lpstr>
      <vt:lpstr>Arial</vt:lpstr>
      <vt:lpstr>inherit</vt:lpstr>
      <vt:lpstr>Microsoft Sans Serif</vt:lpstr>
      <vt:lpstr>proxima-nova</vt:lpstr>
      <vt:lpstr>Times New Roman</vt:lpstr>
      <vt:lpstr>powerpoint-template-24</vt:lpstr>
      <vt:lpstr>Компютърно зрение</vt:lpstr>
      <vt:lpstr>Какво е компютърно зрение?</vt:lpstr>
      <vt:lpstr>Какво е компютърно зрение?</vt:lpstr>
      <vt:lpstr>Kомпютърно зрение</vt:lpstr>
      <vt:lpstr>Събиране на данни</vt:lpstr>
      <vt:lpstr>Събиране на данни</vt:lpstr>
      <vt:lpstr>Събиране на данни</vt:lpstr>
      <vt:lpstr>Известен набор от данни - MNIST</vt:lpstr>
      <vt:lpstr>MNIST</vt:lpstr>
      <vt:lpstr>Събиране на данни</vt:lpstr>
      <vt:lpstr>Събиране на данни от камера – пример с HikVision</vt:lpstr>
      <vt:lpstr>Събиране на данни</vt:lpstr>
      <vt:lpstr>Предварителна обработка (preprocessing)</vt:lpstr>
      <vt:lpstr>Предварителна обработка (preprocessing)</vt:lpstr>
      <vt:lpstr>Предварителна обработка (preprocessing)</vt:lpstr>
      <vt:lpstr>Предварителна обработка (preprocessing)</vt:lpstr>
      <vt:lpstr>Допълване на данни с ротация</vt:lpstr>
      <vt:lpstr>Предварителна обработка за подобряване на резултатите от Optical character recognition (OCR)</vt:lpstr>
      <vt:lpstr>Предварителна обработка (preprocessing)</vt:lpstr>
      <vt:lpstr>Предварителна обработка за подобряване на резултатите от Optical Character Recognition (OCR)</vt:lpstr>
      <vt:lpstr>PowerPoint Presentation</vt:lpstr>
      <vt:lpstr>Избор на модел</vt:lpstr>
      <vt:lpstr>Избор на модел за разпознаване на цифри</vt:lpstr>
      <vt:lpstr>Конволюционна невронна мрежа</vt:lpstr>
      <vt:lpstr>Конволюционна невронна мрежа</vt:lpstr>
      <vt:lpstr>Конволюционна невронна мрежа</vt:lpstr>
      <vt:lpstr>Слой нелинейност</vt:lpstr>
      <vt:lpstr>PowerPoint Presentation</vt:lpstr>
      <vt:lpstr>Конволюционна невронна мрежа</vt:lpstr>
      <vt:lpstr>Конволюционна невронна мрежа</vt:lpstr>
      <vt:lpstr>MNIST</vt:lpstr>
      <vt:lpstr>MNIST</vt:lpstr>
      <vt:lpstr>YOLO (You only look once)</vt:lpstr>
      <vt:lpstr>YOLO (You only look once)</vt:lpstr>
      <vt:lpstr>PowerPoint Presentation</vt:lpstr>
      <vt:lpstr>PowerPoint Presentation</vt:lpstr>
      <vt:lpstr>Non maximal suppression</vt:lpstr>
      <vt:lpstr>YOLO </vt:lpstr>
      <vt:lpstr>Примерен workflow с YOLO &amp; AWS</vt:lpstr>
      <vt:lpstr>U-net</vt:lpstr>
      <vt:lpstr>U-net</vt:lpstr>
      <vt:lpstr>U-net</vt:lpstr>
      <vt:lpstr>U-net</vt:lpstr>
      <vt:lpstr>U-net</vt:lpstr>
      <vt:lpstr>U-net</vt:lpstr>
      <vt:lpstr>U-net</vt:lpstr>
      <vt:lpstr>DALL-E</vt:lpstr>
      <vt:lpstr>DALL-E</vt:lpstr>
      <vt:lpstr>Източници</vt:lpstr>
      <vt:lpstr>Q&amp;A</vt:lpstr>
      <vt:lpstr>БЛАГОДАРЯ!</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Vasileva, Tsvetina Maya</dc:creator>
  <cp:lastModifiedBy>Vasileva, Tsvetina Maya</cp:lastModifiedBy>
  <cp:revision>1</cp:revision>
  <dcterms:created xsi:type="dcterms:W3CDTF">2025-12-22T15:43:56Z</dcterms:created>
  <dcterms:modified xsi:type="dcterms:W3CDTF">2026-01-16T13:33:42Z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5394ae5-69af-439d-af88-cb521c31c0c5_Enabled">
    <vt:lpwstr>true</vt:lpwstr>
  </property>
  <property fmtid="{D5CDD505-2E9C-101B-9397-08002B2CF9AE}" pid="3" name="MSIP_Label_15394ae5-69af-439d-af88-cb521c31c0c5_SetDate">
    <vt:lpwstr>2025-12-22T16:11:02Z</vt:lpwstr>
  </property>
  <property fmtid="{D5CDD505-2E9C-101B-9397-08002B2CF9AE}" pid="4" name="MSIP_Label_15394ae5-69af-439d-af88-cb521c31c0c5_Method">
    <vt:lpwstr>Standard</vt:lpwstr>
  </property>
  <property fmtid="{D5CDD505-2E9C-101B-9397-08002B2CF9AE}" pid="5" name="MSIP_Label_15394ae5-69af-439d-af88-cb521c31c0c5_Name">
    <vt:lpwstr>DXC Internal</vt:lpwstr>
  </property>
  <property fmtid="{D5CDD505-2E9C-101B-9397-08002B2CF9AE}" pid="6" name="MSIP_Label_15394ae5-69af-439d-af88-cb521c31c0c5_SiteId">
    <vt:lpwstr>93f33571-550f-43cf-b09f-cd331338d086</vt:lpwstr>
  </property>
  <property fmtid="{D5CDD505-2E9C-101B-9397-08002B2CF9AE}" pid="7" name="MSIP_Label_15394ae5-69af-439d-af88-cb521c31c0c5_ActionId">
    <vt:lpwstr>a8862504-9719-46a5-b248-cf0f85cc2d77</vt:lpwstr>
  </property>
  <property fmtid="{D5CDD505-2E9C-101B-9397-08002B2CF9AE}" pid="8" name="MSIP_Label_15394ae5-69af-439d-af88-cb521c31c0c5_ContentBits">
    <vt:lpwstr>0</vt:lpwstr>
  </property>
  <property fmtid="{D5CDD505-2E9C-101B-9397-08002B2CF9AE}" pid="9" name="MSIP_Label_15394ae5-69af-439d-af88-cb521c31c0c5_Tag">
    <vt:lpwstr>10, 3, 0, 1</vt:lpwstr>
  </property>
</Properties>
</file>